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58" r:id="rId5"/>
    <p:sldId id="268" r:id="rId6"/>
    <p:sldId id="275" r:id="rId7"/>
    <p:sldId id="271" r:id="rId8"/>
    <p:sldId id="297" r:id="rId9"/>
    <p:sldId id="298" r:id="rId10"/>
    <p:sldId id="272" r:id="rId11"/>
    <p:sldId id="1541" r:id="rId12"/>
    <p:sldId id="1542" r:id="rId13"/>
    <p:sldId id="1543" r:id="rId14"/>
    <p:sldId id="285" r:id="rId15"/>
    <p:sldId id="286" r:id="rId16"/>
    <p:sldId id="287" r:id="rId17"/>
    <p:sldId id="293" r:id="rId18"/>
    <p:sldId id="294" r:id="rId19"/>
    <p:sldId id="1546" r:id="rId20"/>
    <p:sldId id="259" r:id="rId21"/>
    <p:sldId id="1544" r:id="rId22"/>
    <p:sldId id="1545" r:id="rId23"/>
    <p:sldId id="288" r:id="rId24"/>
    <p:sldId id="291" r:id="rId25"/>
    <p:sldId id="292" r:id="rId26"/>
  </p:sldIdLst>
  <p:sldSz cx="18288000" cy="10287000"/>
  <p:notesSz cx="6858000" cy="9144000"/>
  <p:embeddedFontLst>
    <p:embeddedFont>
      <p:font typeface="Source Han Sans KR" panose="020B0600000101010101" charset="-127"/>
      <p:regular r:id="rId28"/>
    </p:embeddedFont>
    <p:embeddedFont>
      <p:font typeface="Source Han Sans KR Bold" panose="020B0600000101010101" charset="-127"/>
      <p:regular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Inter" panose="020B0600000101010101" charset="0"/>
      <p:regular r:id="rId34"/>
    </p:embeddedFont>
    <p:embeddedFont>
      <p:font typeface="Inter Bold" panose="020B0600000101010101" charset="0"/>
      <p:regular r:id="rId35"/>
    </p:embeddedFont>
    <p:embeddedFont>
      <p:font typeface="Malgun Gothic Semilight" panose="020B0502040204020203" pitchFamily="50" charset="-127"/>
      <p:regular r:id="rId36"/>
    </p:embeddedFont>
    <p:embeddedFont>
      <p:font typeface="나눔고딕" pitchFamily="2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892" y="1481328"/>
            <a:ext cx="12577572" cy="4622292"/>
          </a:xfrm>
        </p:spPr>
        <p:txBody>
          <a:bodyPr anchor="b"/>
          <a:lstStyle>
            <a:lvl1pPr algn="ctr"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259" y="6720842"/>
            <a:ext cx="8990838" cy="1749743"/>
          </a:xfrm>
        </p:spPr>
        <p:txBody>
          <a:bodyPr>
            <a:normAutofit/>
          </a:bodyPr>
          <a:lstStyle>
            <a:lvl1pPr marL="0" indent="0" algn="ctr">
              <a:buNone/>
              <a:defRPr sz="2100" cap="all" spc="900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5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2564608"/>
            <a:ext cx="14146217" cy="4279106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6884195"/>
            <a:ext cx="14146217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4773" y="2738438"/>
            <a:ext cx="7026086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29703" y="2738438"/>
            <a:ext cx="7026087" cy="65270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54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4849895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308198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1" y="3765948"/>
            <a:ext cx="7308200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34714" y="2521745"/>
            <a:ext cx="7274864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34715" y="3757613"/>
            <a:ext cx="7308201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7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27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3" y="685802"/>
            <a:ext cx="8478230" cy="8105775"/>
          </a:xfrm>
        </p:spPr>
        <p:txBody>
          <a:bodyPr/>
          <a:lstStyle>
            <a:lvl1pPr>
              <a:defRPr sz="4800"/>
            </a:lvl1pPr>
            <a:lvl2pPr>
              <a:defRPr sz="4200" b="1"/>
            </a:lvl2pPr>
            <a:lvl3pPr>
              <a:defRPr sz="3600" b="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5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9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754381"/>
            <a:ext cx="14451017" cy="1988345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2811780"/>
            <a:ext cx="14451017" cy="652700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0605" y="9573769"/>
            <a:ext cx="4268852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2632307" y="3139799"/>
            <a:ext cx="6236208" cy="62412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86879" y="9573769"/>
            <a:ext cx="751496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575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6000" b="1" kern="1200" spc="225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35000"/>
        </a:lnSpc>
        <a:spcBef>
          <a:spcPts val="1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3000" kern="1200" spc="75">
          <a:solidFill>
            <a:schemeClr val="tx2"/>
          </a:solidFill>
          <a:latin typeface="+mn-lt"/>
          <a:ea typeface="+mn-ea"/>
          <a:cs typeface="+mn-cs"/>
        </a:defRPr>
      </a:lvl1pPr>
      <a:lvl2pPr marL="34290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700" kern="1200" spc="75">
          <a:solidFill>
            <a:schemeClr val="tx2"/>
          </a:solidFill>
          <a:latin typeface="+mn-lt"/>
          <a:ea typeface="+mn-ea"/>
          <a:cs typeface="+mn-cs"/>
        </a:defRPr>
      </a:lvl2pPr>
      <a:lvl3pPr marL="822960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400" b="1" kern="1200" spc="75">
          <a:solidFill>
            <a:schemeClr val="tx2"/>
          </a:solidFill>
          <a:latin typeface="+mn-lt"/>
          <a:ea typeface="+mn-ea"/>
          <a:cs typeface="+mn-cs"/>
        </a:defRPr>
      </a:lvl3pPr>
      <a:lvl4pPr marL="82296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4pPr>
      <a:lvl5pPr marL="1251585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2.xlsx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1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텍스트, 손, 양초이(가) 표시된 사진">
            <a:extLst>
              <a:ext uri="{FF2B5EF4-FFF2-40B4-BE49-F238E27FC236}">
                <a16:creationId xmlns:a16="http://schemas.microsoft.com/office/drawing/2014/main" id="{95AC0C5E-14DF-5154-6C12-37F2739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chemeClr val="tx2"/>
                </a:solidFill>
                <a:latin typeface="Inter Bold"/>
                <a:ea typeface="Inter Bold"/>
                <a:cs typeface="Inter Bold"/>
                <a:sym typeface="Inter Bold"/>
              </a:rPr>
              <a:t>Project 1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B05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 dirty="0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 발표 </a:t>
            </a:r>
            <a:r>
              <a:rPr lang="en-US" altLang="ko-KR" sz="2300" b="1" dirty="0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chemeClr val="tx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02EE9E73-29A6-95AB-95BD-981177624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7" y="3314700"/>
            <a:ext cx="16223339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7" name="그림 6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21724A87-131B-F310-4781-8B2CB1DA0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7" y="3294913"/>
            <a:ext cx="1619476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07 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37B9EF-B6E5-EB35-9F1F-E08EF6A70D46}"/>
              </a:ext>
            </a:extLst>
          </p:cNvPr>
          <p:cNvSpPr/>
          <p:nvPr/>
        </p:nvSpPr>
        <p:spPr>
          <a:xfrm>
            <a:off x="2057400" y="2019301"/>
            <a:ext cx="14257584" cy="784859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81000" rIns="108000" bIns="81000" rtlCol="0" anchor="ctr" anchorCtr="0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34A8-CCCA-5550-348D-12AFB9B1BBAD}"/>
              </a:ext>
            </a:extLst>
          </p:cNvPr>
          <p:cNvSpPr txBox="1"/>
          <p:nvPr/>
        </p:nvSpPr>
        <p:spPr>
          <a:xfrm>
            <a:off x="2772686" y="2838446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- </a:t>
            </a:r>
            <a:r>
              <a:rPr lang="ko-KR" altLang="en-US" sz="2100" b="1" dirty="0">
                <a:latin typeface="+mj-ea"/>
                <a:ea typeface="+mj-ea"/>
              </a:rPr>
              <a:t>고객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E58A-4FC1-A595-E748-D8E4080E0DA9}"/>
              </a:ext>
            </a:extLst>
          </p:cNvPr>
          <p:cNvSpPr/>
          <p:nvPr/>
        </p:nvSpPr>
        <p:spPr>
          <a:xfrm>
            <a:off x="2777378" y="342346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BB12D-DFEA-BD0E-19FD-8438B8691CCE}"/>
              </a:ext>
            </a:extLst>
          </p:cNvPr>
          <p:cNvCxnSpPr>
            <a:cxnSpLocks/>
          </p:cNvCxnSpPr>
          <p:nvPr/>
        </p:nvCxnSpPr>
        <p:spPr>
          <a:xfrm flipV="1">
            <a:off x="4127531" y="363948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7097D-FD7D-204D-CB7F-E61165880BBD}"/>
              </a:ext>
            </a:extLst>
          </p:cNvPr>
          <p:cNvSpPr/>
          <p:nvPr/>
        </p:nvSpPr>
        <p:spPr>
          <a:xfrm>
            <a:off x="4727320" y="34234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94D11-926A-580C-6699-5A2B7D2EB6AD}"/>
              </a:ext>
            </a:extLst>
          </p:cNvPr>
          <p:cNvCxnSpPr>
            <a:cxnSpLocks/>
          </p:cNvCxnSpPr>
          <p:nvPr/>
        </p:nvCxnSpPr>
        <p:spPr>
          <a:xfrm>
            <a:off x="4403283" y="363948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F96C5A-D757-FAE0-3608-22F1C368C7B0}"/>
              </a:ext>
            </a:extLst>
          </p:cNvPr>
          <p:cNvCxnSpPr>
            <a:cxnSpLocks/>
          </p:cNvCxnSpPr>
          <p:nvPr/>
        </p:nvCxnSpPr>
        <p:spPr>
          <a:xfrm>
            <a:off x="4403283" y="430460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67223-4EC1-1106-02BE-C46112C4F3CD}"/>
              </a:ext>
            </a:extLst>
          </p:cNvPr>
          <p:cNvSpPr/>
          <p:nvPr/>
        </p:nvSpPr>
        <p:spPr>
          <a:xfrm>
            <a:off x="4727320" y="4071540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8EF865-20A5-EAF8-DEFA-618702EB5197}"/>
              </a:ext>
            </a:extLst>
          </p:cNvPr>
          <p:cNvCxnSpPr>
            <a:cxnSpLocks/>
          </p:cNvCxnSpPr>
          <p:nvPr/>
        </p:nvCxnSpPr>
        <p:spPr>
          <a:xfrm>
            <a:off x="4403283" y="427050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C942A-7E50-3D7A-280B-0C1BCEA45324}"/>
              </a:ext>
            </a:extLst>
          </p:cNvPr>
          <p:cNvCxnSpPr>
            <a:cxnSpLocks/>
          </p:cNvCxnSpPr>
          <p:nvPr/>
        </p:nvCxnSpPr>
        <p:spPr>
          <a:xfrm>
            <a:off x="4403283" y="493562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95DC5-FD9B-27CC-B129-601AE69F6376}"/>
              </a:ext>
            </a:extLst>
          </p:cNvPr>
          <p:cNvSpPr/>
          <p:nvPr/>
        </p:nvSpPr>
        <p:spPr>
          <a:xfrm>
            <a:off x="6671537" y="4071528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C8B73-392C-2EE2-992E-3C3215757768}"/>
              </a:ext>
            </a:extLst>
          </p:cNvPr>
          <p:cNvCxnSpPr>
            <a:cxnSpLocks/>
          </p:cNvCxnSpPr>
          <p:nvPr/>
        </p:nvCxnSpPr>
        <p:spPr>
          <a:xfrm flipV="1">
            <a:off x="6071749" y="428754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6FCA65-9952-2A04-57DD-ECB42E96A03E}"/>
              </a:ext>
            </a:extLst>
          </p:cNvPr>
          <p:cNvCxnSpPr>
            <a:cxnSpLocks/>
          </p:cNvCxnSpPr>
          <p:nvPr/>
        </p:nvCxnSpPr>
        <p:spPr>
          <a:xfrm>
            <a:off x="4403285" y="4935624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476FE3-8FD3-E79F-11EA-E7A5F8373B87}"/>
              </a:ext>
            </a:extLst>
          </p:cNvPr>
          <p:cNvCxnSpPr>
            <a:cxnSpLocks/>
          </p:cNvCxnSpPr>
          <p:nvPr/>
        </p:nvCxnSpPr>
        <p:spPr>
          <a:xfrm>
            <a:off x="4403283" y="558369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14241-4010-BAA4-A2FC-877FB9DFCE9A}"/>
              </a:ext>
            </a:extLst>
          </p:cNvPr>
          <p:cNvSpPr/>
          <p:nvPr/>
        </p:nvSpPr>
        <p:spPr>
          <a:xfrm>
            <a:off x="4727321" y="536767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DDF22-366B-7BC9-5A0E-9C0DB02DC992}"/>
              </a:ext>
            </a:extLst>
          </p:cNvPr>
          <p:cNvCxnSpPr>
            <a:cxnSpLocks/>
          </p:cNvCxnSpPr>
          <p:nvPr/>
        </p:nvCxnSpPr>
        <p:spPr>
          <a:xfrm>
            <a:off x="4403286" y="5583696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8C1FD3-3771-CC9B-4F03-783B06609CBF}"/>
              </a:ext>
            </a:extLst>
          </p:cNvPr>
          <p:cNvCxnSpPr>
            <a:cxnSpLocks/>
          </p:cNvCxnSpPr>
          <p:nvPr/>
        </p:nvCxnSpPr>
        <p:spPr>
          <a:xfrm>
            <a:off x="4403285" y="62317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6DF8F7-4F39-56CF-E6B1-D86896D2497E}"/>
              </a:ext>
            </a:extLst>
          </p:cNvPr>
          <p:cNvCxnSpPr>
            <a:cxnSpLocks/>
          </p:cNvCxnSpPr>
          <p:nvPr/>
        </p:nvCxnSpPr>
        <p:spPr>
          <a:xfrm>
            <a:off x="4403285" y="68798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AC16A-8544-E5D2-C26A-ABECDD979BCB}"/>
              </a:ext>
            </a:extLst>
          </p:cNvPr>
          <p:cNvSpPr/>
          <p:nvPr/>
        </p:nvSpPr>
        <p:spPr>
          <a:xfrm>
            <a:off x="4727321" y="666382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0E853-7074-AB9E-6366-965A20C0A08F}"/>
              </a:ext>
            </a:extLst>
          </p:cNvPr>
          <p:cNvSpPr/>
          <p:nvPr/>
        </p:nvSpPr>
        <p:spPr>
          <a:xfrm>
            <a:off x="6677088" y="6663816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37C5A9-2194-79F5-17BD-3A52B26B83BC}"/>
              </a:ext>
            </a:extLst>
          </p:cNvPr>
          <p:cNvSpPr/>
          <p:nvPr/>
        </p:nvSpPr>
        <p:spPr>
          <a:xfrm>
            <a:off x="4732873" y="473664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8E3849-183A-7682-8923-CAC99225A3A3}"/>
              </a:ext>
            </a:extLst>
          </p:cNvPr>
          <p:cNvCxnSpPr>
            <a:cxnSpLocks/>
          </p:cNvCxnSpPr>
          <p:nvPr/>
        </p:nvCxnSpPr>
        <p:spPr>
          <a:xfrm flipV="1">
            <a:off x="6077300" y="495266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3FEDA-2D03-36B2-2B62-06AC87547FF9}"/>
              </a:ext>
            </a:extLst>
          </p:cNvPr>
          <p:cNvSpPr/>
          <p:nvPr/>
        </p:nvSpPr>
        <p:spPr>
          <a:xfrm>
            <a:off x="6677088" y="4736643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BD563B-38B5-CADF-DD97-8FB683C0CD12}"/>
              </a:ext>
            </a:extLst>
          </p:cNvPr>
          <p:cNvCxnSpPr>
            <a:cxnSpLocks/>
          </p:cNvCxnSpPr>
          <p:nvPr/>
        </p:nvCxnSpPr>
        <p:spPr>
          <a:xfrm>
            <a:off x="6353052" y="495266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C92794-E6F8-A5FB-20CE-44D7E1E30466}"/>
              </a:ext>
            </a:extLst>
          </p:cNvPr>
          <p:cNvCxnSpPr>
            <a:cxnSpLocks/>
          </p:cNvCxnSpPr>
          <p:nvPr/>
        </p:nvCxnSpPr>
        <p:spPr>
          <a:xfrm>
            <a:off x="6353052" y="560073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AC7537-6E22-C689-5D8D-F1EF5EA56F96}"/>
              </a:ext>
            </a:extLst>
          </p:cNvPr>
          <p:cNvSpPr/>
          <p:nvPr/>
        </p:nvSpPr>
        <p:spPr>
          <a:xfrm>
            <a:off x="6677088" y="538472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36AD6D-D42C-7C98-31DE-61A07DA8D608}"/>
              </a:ext>
            </a:extLst>
          </p:cNvPr>
          <p:cNvCxnSpPr>
            <a:cxnSpLocks/>
          </p:cNvCxnSpPr>
          <p:nvPr/>
        </p:nvCxnSpPr>
        <p:spPr>
          <a:xfrm>
            <a:off x="6353052" y="558369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DDF59-5722-A733-9C2B-7512F7FC39FE}"/>
              </a:ext>
            </a:extLst>
          </p:cNvPr>
          <p:cNvCxnSpPr>
            <a:cxnSpLocks/>
          </p:cNvCxnSpPr>
          <p:nvPr/>
        </p:nvCxnSpPr>
        <p:spPr>
          <a:xfrm>
            <a:off x="6353052" y="624881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1A4C-4712-C17E-045D-9BB83252E00F}"/>
              </a:ext>
            </a:extLst>
          </p:cNvPr>
          <p:cNvSpPr/>
          <p:nvPr/>
        </p:nvSpPr>
        <p:spPr>
          <a:xfrm>
            <a:off x="6677088" y="6032799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8F5DC2-0C8A-709E-23A9-DCC42C74D949}"/>
              </a:ext>
            </a:extLst>
          </p:cNvPr>
          <p:cNvCxnSpPr>
            <a:cxnSpLocks/>
          </p:cNvCxnSpPr>
          <p:nvPr/>
        </p:nvCxnSpPr>
        <p:spPr>
          <a:xfrm flipV="1">
            <a:off x="6077473" y="687983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97CF8-0F28-A4C0-4453-CA2A9F21DD1A}"/>
              </a:ext>
            </a:extLst>
          </p:cNvPr>
          <p:cNvSpPr txBox="1"/>
          <p:nvPr/>
        </p:nvSpPr>
        <p:spPr>
          <a:xfrm>
            <a:off x="8374704" y="2703050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– </a:t>
            </a:r>
            <a:r>
              <a:rPr lang="ko-KR" altLang="en-US" sz="2100" b="1" dirty="0">
                <a:latin typeface="+mj-ea"/>
                <a:ea typeface="+mj-ea"/>
              </a:rPr>
              <a:t>관리자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447D-5902-A274-9930-2F3BA116BEF7}"/>
              </a:ext>
            </a:extLst>
          </p:cNvPr>
          <p:cNvSpPr/>
          <p:nvPr/>
        </p:nvSpPr>
        <p:spPr>
          <a:xfrm>
            <a:off x="8374705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5F16DBA-D980-A411-FDB9-DF3FCDE9F010}"/>
              </a:ext>
            </a:extLst>
          </p:cNvPr>
          <p:cNvCxnSpPr>
            <a:stCxn id="37" idx="3"/>
          </p:cNvCxnSpPr>
          <p:nvPr/>
        </p:nvCxnSpPr>
        <p:spPr>
          <a:xfrm>
            <a:off x="9719133" y="3578905"/>
            <a:ext cx="599788" cy="4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0BB895-E259-A36E-552D-EF6680CC98C4}"/>
              </a:ext>
            </a:extLst>
          </p:cNvPr>
          <p:cNvSpPr/>
          <p:nvPr/>
        </p:nvSpPr>
        <p:spPr>
          <a:xfrm>
            <a:off x="10318921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3F9101-134B-8E84-FB71-F9A9F14FBE41}"/>
              </a:ext>
            </a:extLst>
          </p:cNvPr>
          <p:cNvCxnSpPr>
            <a:cxnSpLocks/>
          </p:cNvCxnSpPr>
          <p:nvPr/>
        </p:nvCxnSpPr>
        <p:spPr>
          <a:xfrm flipV="1">
            <a:off x="11663348" y="362243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B3E38E-C255-48E4-7207-4AF02F5CD925}"/>
              </a:ext>
            </a:extLst>
          </p:cNvPr>
          <p:cNvSpPr/>
          <p:nvPr/>
        </p:nvSpPr>
        <p:spPr>
          <a:xfrm>
            <a:off x="12263137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05CE27-9A7C-F1E8-0726-C757818507C2}"/>
              </a:ext>
            </a:extLst>
          </p:cNvPr>
          <p:cNvCxnSpPr>
            <a:cxnSpLocks/>
          </p:cNvCxnSpPr>
          <p:nvPr/>
        </p:nvCxnSpPr>
        <p:spPr>
          <a:xfrm>
            <a:off x="11939100" y="362243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167749-297A-BB94-7456-DC2573C8F8A1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1C6F5-4ED9-2C6F-F460-8B9A955A9269}"/>
              </a:ext>
            </a:extLst>
          </p:cNvPr>
          <p:cNvSpPr/>
          <p:nvPr/>
        </p:nvSpPr>
        <p:spPr>
          <a:xfrm>
            <a:off x="12263137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71C78F-378B-41E9-0096-6E65C914EB32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5B68AC-1035-46E9-E85B-8D779B8EB9EF}"/>
              </a:ext>
            </a:extLst>
          </p:cNvPr>
          <p:cNvCxnSpPr>
            <a:cxnSpLocks/>
          </p:cNvCxnSpPr>
          <p:nvPr/>
        </p:nvCxnSpPr>
        <p:spPr>
          <a:xfrm>
            <a:off x="11939100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8F0AF-3942-4A8A-3DAE-C5F927574869}"/>
              </a:ext>
            </a:extLst>
          </p:cNvPr>
          <p:cNvSpPr/>
          <p:nvPr/>
        </p:nvSpPr>
        <p:spPr>
          <a:xfrm>
            <a:off x="12263140" y="599870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F9E34E-E480-9601-1361-A9C84221CBE1}"/>
              </a:ext>
            </a:extLst>
          </p:cNvPr>
          <p:cNvCxnSpPr>
            <a:cxnSpLocks/>
          </p:cNvCxnSpPr>
          <p:nvPr/>
        </p:nvCxnSpPr>
        <p:spPr>
          <a:xfrm flipV="1">
            <a:off x="13607567" y="62147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E3C4E5-7B0B-ACAE-1B43-C93E32FA4E91}"/>
              </a:ext>
            </a:extLst>
          </p:cNvPr>
          <p:cNvSpPr/>
          <p:nvPr/>
        </p:nvSpPr>
        <p:spPr>
          <a:xfrm>
            <a:off x="14207355" y="5998701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73AB970-75C5-7229-70D3-FA095757F3AE}"/>
              </a:ext>
            </a:extLst>
          </p:cNvPr>
          <p:cNvCxnSpPr>
            <a:cxnSpLocks/>
          </p:cNvCxnSpPr>
          <p:nvPr/>
        </p:nvCxnSpPr>
        <p:spPr>
          <a:xfrm>
            <a:off x="13883319" y="6214725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2150BE-DE27-6665-53D6-55FA4EBDDEE0}"/>
              </a:ext>
            </a:extLst>
          </p:cNvPr>
          <p:cNvCxnSpPr>
            <a:cxnSpLocks/>
          </p:cNvCxnSpPr>
          <p:nvPr/>
        </p:nvCxnSpPr>
        <p:spPr>
          <a:xfrm>
            <a:off x="13883319" y="686279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2489D4-3779-5AB1-580C-F52E6790B823}"/>
              </a:ext>
            </a:extLst>
          </p:cNvPr>
          <p:cNvSpPr/>
          <p:nvPr/>
        </p:nvSpPr>
        <p:spPr>
          <a:xfrm>
            <a:off x="14207355" y="6646785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8858888-379B-67BF-38A6-FC73166714B8}"/>
              </a:ext>
            </a:extLst>
          </p:cNvPr>
          <p:cNvCxnSpPr>
            <a:cxnSpLocks/>
          </p:cNvCxnSpPr>
          <p:nvPr/>
        </p:nvCxnSpPr>
        <p:spPr>
          <a:xfrm>
            <a:off x="13883319" y="684574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3F76DD-716B-B755-BF99-A121D4E50845}"/>
              </a:ext>
            </a:extLst>
          </p:cNvPr>
          <p:cNvCxnSpPr>
            <a:cxnSpLocks/>
          </p:cNvCxnSpPr>
          <p:nvPr/>
        </p:nvCxnSpPr>
        <p:spPr>
          <a:xfrm>
            <a:off x="13883319" y="75108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1831C1-5C6F-7507-7AE8-98B35441DCD8}"/>
              </a:ext>
            </a:extLst>
          </p:cNvPr>
          <p:cNvSpPr/>
          <p:nvPr/>
        </p:nvSpPr>
        <p:spPr>
          <a:xfrm>
            <a:off x="14207355" y="729485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544E15-79EE-246D-332C-F29AAE4E808C}"/>
              </a:ext>
            </a:extLst>
          </p:cNvPr>
          <p:cNvSpPr/>
          <p:nvPr/>
        </p:nvSpPr>
        <p:spPr>
          <a:xfrm>
            <a:off x="12257414" y="86185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D8F370-A972-2285-1AE3-287F835A4D13}"/>
              </a:ext>
            </a:extLst>
          </p:cNvPr>
          <p:cNvCxnSpPr>
            <a:cxnSpLocks/>
          </p:cNvCxnSpPr>
          <p:nvPr/>
        </p:nvCxnSpPr>
        <p:spPr>
          <a:xfrm flipV="1">
            <a:off x="13601842" y="883456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9AB100-E963-4604-F2E4-1EFCFDDE8473}"/>
              </a:ext>
            </a:extLst>
          </p:cNvPr>
          <p:cNvSpPr/>
          <p:nvPr/>
        </p:nvSpPr>
        <p:spPr>
          <a:xfrm>
            <a:off x="14201630" y="8618544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E403D0-EECD-DBD5-7969-2A5B03C21732}"/>
              </a:ext>
            </a:extLst>
          </p:cNvPr>
          <p:cNvCxnSpPr>
            <a:cxnSpLocks/>
          </p:cNvCxnSpPr>
          <p:nvPr/>
        </p:nvCxnSpPr>
        <p:spPr>
          <a:xfrm>
            <a:off x="13877594" y="88345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1092C0-AB07-86E5-F2C7-1D2C17E9178B}"/>
              </a:ext>
            </a:extLst>
          </p:cNvPr>
          <p:cNvCxnSpPr>
            <a:cxnSpLocks/>
          </p:cNvCxnSpPr>
          <p:nvPr/>
        </p:nvCxnSpPr>
        <p:spPr>
          <a:xfrm>
            <a:off x="13877594" y="94826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D9ADC2-1045-AC37-8D36-B7856910FAF2}"/>
              </a:ext>
            </a:extLst>
          </p:cNvPr>
          <p:cNvCxnSpPr>
            <a:cxnSpLocks/>
          </p:cNvCxnSpPr>
          <p:nvPr/>
        </p:nvCxnSpPr>
        <p:spPr>
          <a:xfrm flipV="1">
            <a:off x="13607566" y="427050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AF5BF-3C3C-FE6B-8B78-CD099178EFC7}"/>
              </a:ext>
            </a:extLst>
          </p:cNvPr>
          <p:cNvSpPr/>
          <p:nvPr/>
        </p:nvSpPr>
        <p:spPr>
          <a:xfrm>
            <a:off x="14207354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D40D0ED-77A5-13F9-B6D8-523466D41D65}"/>
              </a:ext>
            </a:extLst>
          </p:cNvPr>
          <p:cNvCxnSpPr>
            <a:cxnSpLocks/>
          </p:cNvCxnSpPr>
          <p:nvPr/>
        </p:nvCxnSpPr>
        <p:spPr>
          <a:xfrm>
            <a:off x="13883318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E790602-2DDC-7065-31F8-BBC7970C4CC2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7D1B89-0215-3220-30FE-34A3506F8F0D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D37883-5F93-54F9-D503-58C0CAE99DCB}"/>
              </a:ext>
            </a:extLst>
          </p:cNvPr>
          <p:cNvCxnSpPr>
            <a:cxnSpLocks/>
          </p:cNvCxnSpPr>
          <p:nvPr/>
        </p:nvCxnSpPr>
        <p:spPr>
          <a:xfrm>
            <a:off x="13883318" y="556665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6872CB-4513-154D-4888-0218BCC26EBD}"/>
              </a:ext>
            </a:extLst>
          </p:cNvPr>
          <p:cNvSpPr/>
          <p:nvPr/>
        </p:nvSpPr>
        <p:spPr>
          <a:xfrm>
            <a:off x="14207354" y="4702569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CDDB88-7F2E-DCB4-86B0-2E9D20150112}"/>
              </a:ext>
            </a:extLst>
          </p:cNvPr>
          <p:cNvSpPr/>
          <p:nvPr/>
        </p:nvSpPr>
        <p:spPr>
          <a:xfrm>
            <a:off x="14207354" y="535064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C44B63-1FCF-8931-8414-5377BB89825F}"/>
              </a:ext>
            </a:extLst>
          </p:cNvPr>
          <p:cNvCxnSpPr>
            <a:cxnSpLocks/>
          </p:cNvCxnSpPr>
          <p:nvPr/>
        </p:nvCxnSpPr>
        <p:spPr>
          <a:xfrm>
            <a:off x="11939102" y="556665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E09506-9DF2-0CED-AB16-10E054616E28}"/>
              </a:ext>
            </a:extLst>
          </p:cNvPr>
          <p:cNvCxnSpPr>
            <a:cxnSpLocks/>
          </p:cNvCxnSpPr>
          <p:nvPr/>
        </p:nvCxnSpPr>
        <p:spPr>
          <a:xfrm>
            <a:off x="11939102" y="6214725"/>
            <a:ext cx="0" cy="155245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0BCB5EB-34FB-0DC6-9FA2-42868934A144}"/>
              </a:ext>
            </a:extLst>
          </p:cNvPr>
          <p:cNvCxnSpPr>
            <a:cxnSpLocks/>
          </p:cNvCxnSpPr>
          <p:nvPr/>
        </p:nvCxnSpPr>
        <p:spPr>
          <a:xfrm>
            <a:off x="11933378" y="883456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CD63A8-3B8C-F999-A969-528619B08E67}"/>
              </a:ext>
            </a:extLst>
          </p:cNvPr>
          <p:cNvSpPr/>
          <p:nvPr/>
        </p:nvSpPr>
        <p:spPr>
          <a:xfrm>
            <a:off x="14209645" y="926635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53CE67-6546-2190-BB82-FEB5203FC38A}"/>
              </a:ext>
            </a:extLst>
          </p:cNvPr>
          <p:cNvCxnSpPr>
            <a:cxnSpLocks/>
          </p:cNvCxnSpPr>
          <p:nvPr/>
        </p:nvCxnSpPr>
        <p:spPr>
          <a:xfrm>
            <a:off x="11939100" y="621471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F7A553-CF6F-1CFB-3622-36E1106648A2}"/>
              </a:ext>
            </a:extLst>
          </p:cNvPr>
          <p:cNvCxnSpPr>
            <a:cxnSpLocks/>
          </p:cNvCxnSpPr>
          <p:nvPr/>
        </p:nvCxnSpPr>
        <p:spPr>
          <a:xfrm>
            <a:off x="11933378" y="816364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FBC4FF-DB3A-C4F3-E70C-BFAB9779FCDF}"/>
              </a:ext>
            </a:extLst>
          </p:cNvPr>
          <p:cNvSpPr/>
          <p:nvPr/>
        </p:nvSpPr>
        <p:spPr>
          <a:xfrm>
            <a:off x="12257414" y="794763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3AF822-02BF-B7E4-9DD0-10D3D9A78025}"/>
              </a:ext>
            </a:extLst>
          </p:cNvPr>
          <p:cNvSpPr/>
          <p:nvPr/>
        </p:nvSpPr>
        <p:spPr>
          <a:xfrm>
            <a:off x="14207181" y="7947624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7CA482D-F846-0959-CAD4-57A0380902F7}"/>
              </a:ext>
            </a:extLst>
          </p:cNvPr>
          <p:cNvCxnSpPr>
            <a:cxnSpLocks/>
          </p:cNvCxnSpPr>
          <p:nvPr/>
        </p:nvCxnSpPr>
        <p:spPr>
          <a:xfrm flipV="1">
            <a:off x="13607566" y="816364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698250-1C0A-D95B-10F7-10B6A71BD25C}"/>
              </a:ext>
            </a:extLst>
          </p:cNvPr>
          <p:cNvCxnSpPr>
            <a:cxnSpLocks/>
          </p:cNvCxnSpPr>
          <p:nvPr/>
        </p:nvCxnSpPr>
        <p:spPr>
          <a:xfrm>
            <a:off x="11939103" y="815892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08 ERD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8ED5F8A0-60D7-57BA-2679-025CA4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18943"/>
            <a:ext cx="12344400" cy="72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60579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09 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89343-C93F-0C6F-1E24-B0EA9A0F531E}"/>
              </a:ext>
            </a:extLst>
          </p:cNvPr>
          <p:cNvSpPr txBox="1"/>
          <p:nvPr/>
        </p:nvSpPr>
        <p:spPr>
          <a:xfrm>
            <a:off x="1905000" y="3162300"/>
            <a:ext cx="1226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임직원 관련</a:t>
            </a:r>
            <a:endParaRPr lang="en-US" altLang="ko-KR" sz="3200" b="1" dirty="0"/>
          </a:p>
          <a:p>
            <a:br>
              <a:rPr lang="en-US" altLang="ko-KR" sz="3200" b="1" dirty="0"/>
            </a:br>
            <a:r>
              <a:rPr lang="en-US" altLang="ko-KR" sz="3200" b="1" dirty="0"/>
              <a:t>2. </a:t>
            </a:r>
            <a:r>
              <a:rPr lang="ko-KR" altLang="en-US" sz="3200" b="1" dirty="0"/>
              <a:t>공지사항 관련</a:t>
            </a:r>
            <a:br>
              <a:rPr lang="en-US" altLang="ko-KR" sz="3200" b="1" dirty="0"/>
            </a:br>
            <a:endParaRPr lang="en-US" altLang="ko-KR" sz="3200" b="1" dirty="0"/>
          </a:p>
          <a:p>
            <a:r>
              <a:rPr lang="en-US" altLang="ko-KR" sz="3200" b="1" dirty="0"/>
              <a:t>3. </a:t>
            </a:r>
            <a:r>
              <a:rPr lang="ko-KR" altLang="en-US" sz="3200" b="1" dirty="0"/>
              <a:t>분석  기능 관련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4. </a:t>
            </a:r>
            <a:r>
              <a:rPr lang="ko-KR" altLang="en-US" sz="3200" b="1" dirty="0"/>
              <a:t>문의하기 관련</a:t>
            </a:r>
          </a:p>
        </p:txBody>
      </p:sp>
      <p:graphicFrame>
        <p:nvGraphicFramePr>
          <p:cNvPr id="5" name="개체 4">
            <a:hlinkClick r:id="" action="ppaction://ole?verb=0"/>
            <a:extLst>
              <a:ext uri="{FF2B5EF4-FFF2-40B4-BE49-F238E27FC236}">
                <a16:creationId xmlns:a16="http://schemas.microsoft.com/office/drawing/2014/main" id="{C62E592E-72A7-2FD6-6CF4-724CAB2B2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655038"/>
              </p:ext>
            </p:extLst>
          </p:nvPr>
        </p:nvGraphicFramePr>
        <p:xfrm>
          <a:off x="13792200" y="342902"/>
          <a:ext cx="1871436" cy="1371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3" imgW="914575" imgH="771525" progId="PowerPoint.Show.12">
                  <p:embed/>
                </p:oleObj>
              </mc:Choice>
              <mc:Fallback>
                <p:oleObj name="Presentation" showAsIcon="1" r:id="rId3" imgW="914575" imgH="771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92200" y="342902"/>
                        <a:ext cx="1871436" cy="1371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D950F3-3BFA-E48F-F095-616CED7C8E09}"/>
              </a:ext>
            </a:extLst>
          </p:cNvPr>
          <p:cNvGraphicFramePr>
            <a:graphicFrameLocks noGrp="1"/>
          </p:cNvGraphicFramePr>
          <p:nvPr/>
        </p:nvGraphicFramePr>
        <p:xfrm>
          <a:off x="2571224" y="383186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91A812-FD78-3C23-415D-F32BD95D71C4}"/>
              </a:ext>
            </a:extLst>
          </p:cNvPr>
          <p:cNvGraphicFramePr>
            <a:graphicFrameLocks noGrp="1"/>
          </p:cNvGraphicFramePr>
          <p:nvPr/>
        </p:nvGraphicFramePr>
        <p:xfrm>
          <a:off x="1771651" y="6619271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FFDB38-68F6-6AA6-6E45-E6BF5268FB79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447874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E54850-25DE-F219-A87D-8292549F4A59}"/>
              </a:ext>
            </a:extLst>
          </p:cNvPr>
          <p:cNvGraphicFramePr>
            <a:graphicFrameLocks noGrp="1"/>
          </p:cNvGraphicFramePr>
          <p:nvPr/>
        </p:nvGraphicFramePr>
        <p:xfrm>
          <a:off x="8620922" y="1121635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360867-D55A-5E38-5BB7-BBBD45FB6B73}"/>
              </a:ext>
            </a:extLst>
          </p:cNvPr>
          <p:cNvGraphicFramePr>
            <a:graphicFrameLocks noGrp="1"/>
          </p:cNvGraphicFramePr>
          <p:nvPr/>
        </p:nvGraphicFramePr>
        <p:xfrm>
          <a:off x="8619644" y="282145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45F361-D680-350B-55C2-5DED3716FF67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611613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D2EDAC7-9379-C9A6-EDCA-4F37632EDE9F}"/>
              </a:ext>
            </a:extLst>
          </p:cNvPr>
          <p:cNvGraphicFramePr>
            <a:graphicFrameLocks noGrp="1"/>
          </p:cNvGraphicFramePr>
          <p:nvPr/>
        </p:nvGraphicFramePr>
        <p:xfrm>
          <a:off x="8595270" y="7902857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F14BBF-313E-BCC3-5B73-6F29E55B592F}"/>
              </a:ext>
            </a:extLst>
          </p:cNvPr>
          <p:cNvSpPr txBox="1"/>
          <p:nvPr/>
        </p:nvSpPr>
        <p:spPr>
          <a:xfrm>
            <a:off x="457200" y="383186"/>
            <a:ext cx="180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임직원 관련</a:t>
            </a:r>
          </a:p>
        </p:txBody>
      </p:sp>
    </p:spTree>
    <p:extLst>
      <p:ext uri="{BB962C8B-B14F-4D97-AF65-F5344CB8AC3E}">
        <p14:creationId xmlns:p14="http://schemas.microsoft.com/office/powerpoint/2010/main" val="206305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5B742274-B3F8-A003-798A-5DF817DFDF64}"/>
              </a:ext>
            </a:extLst>
          </p:cNvPr>
          <p:cNvGraphicFramePr>
            <a:graphicFrameLocks noGrp="1"/>
          </p:cNvGraphicFramePr>
          <p:nvPr/>
        </p:nvGraphicFramePr>
        <p:xfrm>
          <a:off x="2415939" y="759438"/>
          <a:ext cx="3956289" cy="3739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C96F6D5-B6FB-94C1-373C-3EB64684B57E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5126952"/>
          <a:ext cx="6972300" cy="4577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1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1848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828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64B044-6864-A4DE-F30A-6AF123F29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82151"/>
              </p:ext>
            </p:extLst>
          </p:nvPr>
        </p:nvGraphicFramePr>
        <p:xfrm>
          <a:off x="9175216" y="1682744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9E5DF9-D5E1-F025-E621-632BB29D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67913"/>
              </p:ext>
            </p:extLst>
          </p:nvPr>
        </p:nvGraphicFramePr>
        <p:xfrm>
          <a:off x="9130765" y="4780837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8" name="표 187">
            <a:extLst>
              <a:ext uri="{FF2B5EF4-FFF2-40B4-BE49-F238E27FC236}">
                <a16:creationId xmlns:a16="http://schemas.microsoft.com/office/drawing/2014/main" id="{C5448CD5-781E-A64C-C8C3-2CFCCA3A7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47319"/>
              </p:ext>
            </p:extLst>
          </p:nvPr>
        </p:nvGraphicFramePr>
        <p:xfrm>
          <a:off x="9122543" y="6286500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1" name="표 190">
            <a:extLst>
              <a:ext uri="{FF2B5EF4-FFF2-40B4-BE49-F238E27FC236}">
                <a16:creationId xmlns:a16="http://schemas.microsoft.com/office/drawing/2014/main" id="{CBB17D89-A48C-2B68-26FC-CABC70D08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27316"/>
              </p:ext>
            </p:extLst>
          </p:nvPr>
        </p:nvGraphicFramePr>
        <p:xfrm>
          <a:off x="9090718" y="7603630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FAB1C6-45C9-EE10-7904-C42E561921B1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공지사항 관련</a:t>
            </a:r>
          </a:p>
        </p:txBody>
      </p:sp>
    </p:spTree>
    <p:extLst>
      <p:ext uri="{BB962C8B-B14F-4D97-AF65-F5344CB8AC3E}">
        <p14:creationId xmlns:p14="http://schemas.microsoft.com/office/powerpoint/2010/main" val="105702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E98077-6ECC-BC66-63CF-F3A786E92874}"/>
              </a:ext>
            </a:extLst>
          </p:cNvPr>
          <p:cNvGraphicFramePr>
            <a:graphicFrameLocks noGrp="1"/>
          </p:cNvGraphicFramePr>
          <p:nvPr/>
        </p:nvGraphicFramePr>
        <p:xfrm>
          <a:off x="8398142" y="1231847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22C9EA-5D5A-9B57-EE0D-F9D443AFAB49}"/>
              </a:ext>
            </a:extLst>
          </p:cNvPr>
          <p:cNvGraphicFramePr>
            <a:graphicFrameLocks noGrp="1"/>
          </p:cNvGraphicFramePr>
          <p:nvPr/>
        </p:nvGraphicFramePr>
        <p:xfrm>
          <a:off x="12828359" y="1206099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360E5E4A-1A9F-4A82-C2C4-49623D92F6AA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1220543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4CA87BFD-3B59-5617-49EC-28F88F7ACD42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6615588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992856AB-9CBD-2CD7-DBD5-0C39ECCBA7CD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관련</a:t>
            </a:r>
          </a:p>
        </p:txBody>
      </p:sp>
    </p:spTree>
    <p:extLst>
      <p:ext uri="{BB962C8B-B14F-4D97-AF65-F5344CB8AC3E}">
        <p14:creationId xmlns:p14="http://schemas.microsoft.com/office/powerpoint/2010/main" val="2304344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CD20FD-3D5C-DFD2-01CE-BA4BCECCBD90}"/>
              </a:ext>
            </a:extLst>
          </p:cNvPr>
          <p:cNvGraphicFramePr>
            <a:graphicFrameLocks noGrp="1"/>
          </p:cNvGraphicFramePr>
          <p:nvPr/>
        </p:nvGraphicFramePr>
        <p:xfrm>
          <a:off x="4229043" y="1729058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ED6B65-D90A-9F60-14EE-AD9765A0A3A6}"/>
              </a:ext>
            </a:extLst>
          </p:cNvPr>
          <p:cNvGraphicFramePr>
            <a:graphicFrameLocks noGrp="1"/>
          </p:cNvGraphicFramePr>
          <p:nvPr/>
        </p:nvGraphicFramePr>
        <p:xfrm>
          <a:off x="8587844" y="1660703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A9FE5E2-B557-3BE3-1059-23117D9BC4F8}"/>
              </a:ext>
            </a:extLst>
          </p:cNvPr>
          <p:cNvGraphicFramePr>
            <a:graphicFrameLocks noGrp="1"/>
          </p:cNvGraphicFramePr>
          <p:nvPr/>
        </p:nvGraphicFramePr>
        <p:xfrm>
          <a:off x="8576496" y="5510856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02D7FD-BC4F-75CB-32F3-64B9850238BC}"/>
              </a:ext>
            </a:extLst>
          </p:cNvPr>
          <p:cNvGraphicFramePr>
            <a:graphicFrameLocks noGrp="1"/>
          </p:cNvGraphicFramePr>
          <p:nvPr/>
        </p:nvGraphicFramePr>
        <p:xfrm>
          <a:off x="4229044" y="8045978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6C3F93-91D4-A32C-3975-A7287D96AF07}"/>
              </a:ext>
            </a:extLst>
          </p:cNvPr>
          <p:cNvSpPr txBox="1"/>
          <p:nvPr/>
        </p:nvSpPr>
        <p:spPr>
          <a:xfrm>
            <a:off x="629067" y="381567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문의하기 관련</a:t>
            </a:r>
          </a:p>
        </p:txBody>
      </p:sp>
    </p:spTree>
    <p:extLst>
      <p:ext uri="{BB962C8B-B14F-4D97-AF65-F5344CB8AC3E}">
        <p14:creationId xmlns:p14="http://schemas.microsoft.com/office/powerpoint/2010/main" val="3777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43201" y="2997102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43201" y="3958701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997102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958701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408750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50491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0107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972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920301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881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1" y="4920301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 및 산출물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43201" y="5905500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2743200" y="6941305"/>
            <a:ext cx="3776067" cy="82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sz="3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485744" y="79629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261615BD-785C-63F7-A466-ABA3E3B0BDC1}"/>
              </a:ext>
            </a:extLst>
          </p:cNvPr>
          <p:cNvSpPr txBox="1"/>
          <p:nvPr/>
        </p:nvSpPr>
        <p:spPr>
          <a:xfrm>
            <a:off x="1724839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580C24A-BADA-0A3B-3078-EAFAD2725240}"/>
              </a:ext>
            </a:extLst>
          </p:cNvPr>
          <p:cNvSpPr txBox="1"/>
          <p:nvPr/>
        </p:nvSpPr>
        <p:spPr>
          <a:xfrm>
            <a:off x="8001000" y="2933700"/>
            <a:ext cx="506452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688DAE-366E-7196-7D05-29A5961809DA}"/>
              </a:ext>
            </a:extLst>
          </p:cNvPr>
          <p:cNvSpPr txBox="1"/>
          <p:nvPr/>
        </p:nvSpPr>
        <p:spPr>
          <a:xfrm>
            <a:off x="8001000" y="3924300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16F68D2-C2A6-4EF8-3B54-EE3D3517C748}"/>
              </a:ext>
            </a:extLst>
          </p:cNvPr>
          <p:cNvSpPr txBox="1"/>
          <p:nvPr/>
        </p:nvSpPr>
        <p:spPr>
          <a:xfrm>
            <a:off x="8001000" y="59055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9BEE94B-1CDC-4F8A-EC2D-8878F0D1A2A2}"/>
              </a:ext>
            </a:extLst>
          </p:cNvPr>
          <p:cNvSpPr txBox="1"/>
          <p:nvPr/>
        </p:nvSpPr>
        <p:spPr>
          <a:xfrm>
            <a:off x="8024654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4C078A7D-CCED-B9EF-C58E-B1F7CA28F999}"/>
              </a:ext>
            </a:extLst>
          </p:cNvPr>
          <p:cNvSpPr txBox="1"/>
          <p:nvPr/>
        </p:nvSpPr>
        <p:spPr>
          <a:xfrm>
            <a:off x="8008168" y="4914900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E0660766-E143-8869-B70C-5929124E5B4D}"/>
              </a:ext>
            </a:extLst>
          </p:cNvPr>
          <p:cNvSpPr txBox="1"/>
          <p:nvPr/>
        </p:nvSpPr>
        <p:spPr>
          <a:xfrm>
            <a:off x="12954000" y="293370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51E0011A-375A-3296-EBA7-6D3799F388B8}"/>
              </a:ext>
            </a:extLst>
          </p:cNvPr>
          <p:cNvSpPr txBox="1"/>
          <p:nvPr/>
        </p:nvSpPr>
        <p:spPr>
          <a:xfrm>
            <a:off x="12954000" y="389529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B32A5819-22F5-B53B-7647-F4DCCEADC644}"/>
              </a:ext>
            </a:extLst>
          </p:cNvPr>
          <p:cNvSpPr txBox="1"/>
          <p:nvPr/>
        </p:nvSpPr>
        <p:spPr>
          <a:xfrm>
            <a:off x="9054725" y="2933700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WBS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8F83654-58DE-F839-4E0F-1B193BC5E3C5}"/>
              </a:ext>
            </a:extLst>
          </p:cNvPr>
          <p:cNvSpPr txBox="1"/>
          <p:nvPr/>
        </p:nvSpPr>
        <p:spPr>
          <a:xfrm>
            <a:off x="9067800" y="39243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FBF3AC14-582D-E03C-4FCF-0411806B17BF}"/>
              </a:ext>
            </a:extLst>
          </p:cNvPr>
          <p:cNvSpPr txBox="1"/>
          <p:nvPr/>
        </p:nvSpPr>
        <p:spPr>
          <a:xfrm>
            <a:off x="9067800" y="49149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ERD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16CB07B0-6556-623E-16A4-21F05C95089C}"/>
              </a:ext>
            </a:extLst>
          </p:cNvPr>
          <p:cNvSpPr txBox="1"/>
          <p:nvPr/>
        </p:nvSpPr>
        <p:spPr>
          <a:xfrm>
            <a:off x="9067800" y="5829300"/>
            <a:ext cx="3776066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6E4B161C-5DE5-7624-03F2-3B57AC0A9C0B}"/>
              </a:ext>
            </a:extLst>
          </p:cNvPr>
          <p:cNvSpPr txBox="1"/>
          <p:nvPr/>
        </p:nvSpPr>
        <p:spPr>
          <a:xfrm>
            <a:off x="9067799" y="6923757"/>
            <a:ext cx="2700935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2F83A765-F358-DCBE-7CB8-865CE43F5B1D}"/>
              </a:ext>
            </a:extLst>
          </p:cNvPr>
          <p:cNvSpPr txBox="1"/>
          <p:nvPr/>
        </p:nvSpPr>
        <p:spPr>
          <a:xfrm>
            <a:off x="13856866" y="2954365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E056BC42-D708-CD13-1B54-4A0C2CC8D9F1}"/>
              </a:ext>
            </a:extLst>
          </p:cNvPr>
          <p:cNvSpPr txBox="1"/>
          <p:nvPr/>
        </p:nvSpPr>
        <p:spPr>
          <a:xfrm>
            <a:off x="13856866" y="3910798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4DF82A-C12E-D249-E875-280738002241}"/>
              </a:ext>
            </a:extLst>
          </p:cNvPr>
          <p:cNvSpPr/>
          <p:nvPr/>
        </p:nvSpPr>
        <p:spPr>
          <a:xfrm>
            <a:off x="3677388" y="2270549"/>
            <a:ext cx="6333073" cy="37541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697D30-D25F-CA47-1C7D-BD9AFA7BE4D4}"/>
              </a:ext>
            </a:extLst>
          </p:cNvPr>
          <p:cNvSpPr/>
          <p:nvPr/>
        </p:nvSpPr>
        <p:spPr>
          <a:xfrm>
            <a:off x="12437364" y="3280777"/>
            <a:ext cx="1465167" cy="3611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0D09BE-66CF-B2A8-FDEF-F868C27BD214}"/>
              </a:ext>
            </a:extLst>
          </p:cNvPr>
          <p:cNvSpPr/>
          <p:nvPr/>
        </p:nvSpPr>
        <p:spPr>
          <a:xfrm>
            <a:off x="13911632" y="3280264"/>
            <a:ext cx="1480768" cy="361471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B3D5A6-115F-1261-9F8D-37E5659B1769}"/>
              </a:ext>
            </a:extLst>
          </p:cNvPr>
          <p:cNvSpPr/>
          <p:nvPr/>
        </p:nvSpPr>
        <p:spPr>
          <a:xfrm>
            <a:off x="10009946" y="2261297"/>
            <a:ext cx="2418318" cy="6463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4E5D57E-B5DB-7678-D83E-DE5510CEA21C}"/>
              </a:ext>
            </a:extLst>
          </p:cNvPr>
          <p:cNvSpPr txBox="1"/>
          <p:nvPr/>
        </p:nvSpPr>
        <p:spPr>
          <a:xfrm>
            <a:off x="3677389" y="341667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6D22A3-606F-F963-0D25-FD7253B62FB7}"/>
              </a:ext>
            </a:extLst>
          </p:cNvPr>
          <p:cNvSpPr txBox="1"/>
          <p:nvPr/>
        </p:nvSpPr>
        <p:spPr>
          <a:xfrm>
            <a:off x="5235531" y="342121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A01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F126DD5-522C-5F68-747A-7ED084210DE8}"/>
              </a:ext>
            </a:extLst>
          </p:cNvPr>
          <p:cNvSpPr txBox="1"/>
          <p:nvPr/>
        </p:nvSpPr>
        <p:spPr>
          <a:xfrm>
            <a:off x="5213966" y="250427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CA01</a:t>
            </a:r>
            <a:endParaRPr lang="ko-KR" altLang="en-US" sz="15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3338A2D-846B-0EA4-0016-09F8D0670D7A}"/>
              </a:ext>
            </a:extLst>
          </p:cNvPr>
          <p:cNvSpPr txBox="1"/>
          <p:nvPr/>
        </p:nvSpPr>
        <p:spPr>
          <a:xfrm>
            <a:off x="6866767" y="25031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CA03</a:t>
            </a:r>
            <a:endParaRPr lang="ko-KR" altLang="en-US" sz="15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F67C48B-4ED8-D9AB-7F22-D56B0750C11B}"/>
              </a:ext>
            </a:extLst>
          </p:cNvPr>
          <p:cNvSpPr txBox="1"/>
          <p:nvPr/>
        </p:nvSpPr>
        <p:spPr>
          <a:xfrm>
            <a:off x="6870791" y="343858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CA02</a:t>
            </a:r>
            <a:endParaRPr lang="ko-KR" altLang="en-US" sz="150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F6AF48-435C-BCB9-68A3-0FB9EDBD8E3D}"/>
              </a:ext>
            </a:extLst>
          </p:cNvPr>
          <p:cNvSpPr txBox="1"/>
          <p:nvPr/>
        </p:nvSpPr>
        <p:spPr>
          <a:xfrm>
            <a:off x="8418326" y="343601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CA04</a:t>
            </a:r>
            <a:endParaRPr lang="ko-KR" altLang="en-US" sz="150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61ADE9F-C3F0-E9B9-66ED-A71765656036}"/>
              </a:ext>
            </a:extLst>
          </p:cNvPr>
          <p:cNvSpPr txBox="1"/>
          <p:nvPr/>
        </p:nvSpPr>
        <p:spPr>
          <a:xfrm>
            <a:off x="10215899" y="824367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CheckPasswordServlet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A22124-8B1A-168B-7D0E-F202B861A0AA}"/>
              </a:ext>
            </a:extLst>
          </p:cNvPr>
          <p:cNvSpPr txBox="1"/>
          <p:nvPr/>
        </p:nvSpPr>
        <p:spPr>
          <a:xfrm>
            <a:off x="10215899" y="331105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DeleteNoticeServlet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B4F72D-B540-E882-FA37-EE4C35BBCD7B}"/>
              </a:ext>
            </a:extLst>
          </p:cNvPr>
          <p:cNvSpPr txBox="1"/>
          <p:nvPr/>
        </p:nvSpPr>
        <p:spPr>
          <a:xfrm>
            <a:off x="10215899" y="6627841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LoginControler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46214E-E9CA-CF53-8CEB-8F29C1B62EAF}"/>
              </a:ext>
            </a:extLst>
          </p:cNvPr>
          <p:cNvSpPr txBox="1"/>
          <p:nvPr/>
        </p:nvSpPr>
        <p:spPr>
          <a:xfrm>
            <a:off x="10215899" y="7435756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SendPassword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9555B2F-A038-8765-CE40-BE7A747D6C60}"/>
              </a:ext>
            </a:extLst>
          </p:cNvPr>
          <p:cNvSpPr txBox="1"/>
          <p:nvPr/>
        </p:nvSpPr>
        <p:spPr>
          <a:xfrm>
            <a:off x="13976341" y="34508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NoticeList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0D31B8-A06A-4F87-41E1-9DCF13CF0D43}"/>
              </a:ext>
            </a:extLst>
          </p:cNvPr>
          <p:cNvSpPr txBox="1"/>
          <p:nvPr/>
        </p:nvSpPr>
        <p:spPr>
          <a:xfrm>
            <a:off x="12481828" y="63334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EmpUserDao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DA25BE4-917A-0150-2EDE-38B9589ED061}"/>
              </a:ext>
            </a:extLst>
          </p:cNvPr>
          <p:cNvSpPr txBox="1"/>
          <p:nvPr/>
        </p:nvSpPr>
        <p:spPr>
          <a:xfrm>
            <a:off x="12481828" y="344045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NoticeDao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892901A-9B8C-2841-47B5-8B0BBF9E194B}"/>
              </a:ext>
            </a:extLst>
          </p:cNvPr>
          <p:cNvSpPr txBox="1"/>
          <p:nvPr/>
        </p:nvSpPr>
        <p:spPr>
          <a:xfrm>
            <a:off x="13976341" y="633305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F349739-8C1B-1A05-573C-DE84D9512B70}"/>
              </a:ext>
            </a:extLst>
          </p:cNvPr>
          <p:cNvSpPr txBox="1"/>
          <p:nvPr/>
        </p:nvSpPr>
        <p:spPr>
          <a:xfrm>
            <a:off x="10215899" y="411896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UpdateNoticeServlet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9310784-9648-7AAF-45A8-2FC11931AD17}"/>
              </a:ext>
            </a:extLst>
          </p:cNvPr>
          <p:cNvSpPr txBox="1"/>
          <p:nvPr/>
        </p:nvSpPr>
        <p:spPr>
          <a:xfrm>
            <a:off x="10215899" y="250313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WriteNoticeServlet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7F098D6-2C0E-A181-F9E8-AED381239285}"/>
              </a:ext>
            </a:extLst>
          </p:cNvPr>
          <p:cNvSpPr txBox="1"/>
          <p:nvPr/>
        </p:nvSpPr>
        <p:spPr>
          <a:xfrm>
            <a:off x="5244227" y="437714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3EF4357-36FF-811F-7E1F-3C6B85777B7C}"/>
              </a:ext>
            </a:extLst>
          </p:cNvPr>
          <p:cNvSpPr txBox="1"/>
          <p:nvPr/>
        </p:nvSpPr>
        <p:spPr>
          <a:xfrm>
            <a:off x="6835847" y="438615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DA01</a:t>
            </a:r>
            <a:endParaRPr lang="ko-KR" altLang="en-US" sz="150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A2DB7BA-E26B-3A7C-C3A9-86C7FB562355}"/>
              </a:ext>
            </a:extLst>
          </p:cNvPr>
          <p:cNvSpPr txBox="1"/>
          <p:nvPr/>
        </p:nvSpPr>
        <p:spPr>
          <a:xfrm>
            <a:off x="8427467" y="439201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DA02</a:t>
            </a:r>
            <a:endParaRPr lang="ko-KR" altLang="en-US" sz="150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77D08BB-6244-9142-AA3C-1710427B5608}"/>
              </a:ext>
            </a:extLst>
          </p:cNvPr>
          <p:cNvSpPr txBox="1"/>
          <p:nvPr/>
        </p:nvSpPr>
        <p:spPr>
          <a:xfrm>
            <a:off x="8418326" y="541450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EA02</a:t>
            </a:r>
            <a:endParaRPr lang="ko-KR" altLang="en-US" sz="150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0A9CE90-DAD7-F864-5D35-FB68F7870B29}"/>
              </a:ext>
            </a:extLst>
          </p:cNvPr>
          <p:cNvSpPr txBox="1"/>
          <p:nvPr/>
        </p:nvSpPr>
        <p:spPr>
          <a:xfrm>
            <a:off x="6835847" y="541453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EA01</a:t>
            </a:r>
            <a:endParaRPr lang="ko-KR" altLang="en-US" sz="150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2EA4F86-2E33-D21E-B4DB-991AB0EBB1A6}"/>
              </a:ext>
            </a:extLst>
          </p:cNvPr>
          <p:cNvSpPr txBox="1"/>
          <p:nvPr/>
        </p:nvSpPr>
        <p:spPr>
          <a:xfrm>
            <a:off x="10215899" y="4926882"/>
            <a:ext cx="2118336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8B171A-5A99-38D2-A173-BB4BAA9BA4F5}"/>
              </a:ext>
            </a:extLst>
          </p:cNvPr>
          <p:cNvSpPr txBox="1"/>
          <p:nvPr/>
        </p:nvSpPr>
        <p:spPr>
          <a:xfrm>
            <a:off x="13976341" y="441227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C78E80A-523B-B486-5EEB-08180159B822}"/>
              </a:ext>
            </a:extLst>
          </p:cNvPr>
          <p:cNvSpPr txBox="1"/>
          <p:nvPr/>
        </p:nvSpPr>
        <p:spPr>
          <a:xfrm>
            <a:off x="13976341" y="53737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IntroList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35B6B93-A331-CD1D-D7D3-D50BFDBACF77}"/>
              </a:ext>
            </a:extLst>
          </p:cNvPr>
          <p:cNvSpPr txBox="1"/>
          <p:nvPr/>
        </p:nvSpPr>
        <p:spPr>
          <a:xfrm>
            <a:off x="12486655" y="4926273"/>
            <a:ext cx="1337364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845B705F-5F17-D4FD-10D6-D84B4B4BF7B6}"/>
              </a:ext>
            </a:extLst>
          </p:cNvPr>
          <p:cNvCxnSpPr>
            <a:stCxn id="193" idx="3"/>
            <a:endCxn id="202" idx="1"/>
          </p:cNvCxnSpPr>
          <p:nvPr/>
        </p:nvCxnSpPr>
        <p:spPr>
          <a:xfrm>
            <a:off x="9765345" y="3614783"/>
            <a:ext cx="450554" cy="68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8866FCB8-3FD3-9921-8EE8-4463AD0991FC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 flipV="1">
            <a:off x="12334236" y="3619226"/>
            <a:ext cx="147592" cy="67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6B439231-7071-3B8B-F2E6-3D78509D573A}"/>
              </a:ext>
            </a:extLst>
          </p:cNvPr>
          <p:cNvCxnSpPr>
            <a:stCxn id="200" idx="3"/>
            <a:endCxn id="210" idx="1"/>
          </p:cNvCxnSpPr>
          <p:nvPr/>
        </p:nvCxnSpPr>
        <p:spPr>
          <a:xfrm>
            <a:off x="13828847" y="3619226"/>
            <a:ext cx="147494" cy="97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AD48D123-C575-0716-D12A-650A32879FD4}"/>
              </a:ext>
            </a:extLst>
          </p:cNvPr>
          <p:cNvCxnSpPr>
            <a:stCxn id="193" idx="3"/>
            <a:endCxn id="195" idx="1"/>
          </p:cNvCxnSpPr>
          <p:nvPr/>
        </p:nvCxnSpPr>
        <p:spPr>
          <a:xfrm flipV="1">
            <a:off x="9765345" y="3489825"/>
            <a:ext cx="450554" cy="124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F4EF1F0B-C8C0-B134-2492-467BE8F814F6}"/>
              </a:ext>
            </a:extLst>
          </p:cNvPr>
          <p:cNvCxnSpPr>
            <a:stCxn id="195" idx="3"/>
            <a:endCxn id="200" idx="1"/>
          </p:cNvCxnSpPr>
          <p:nvPr/>
        </p:nvCxnSpPr>
        <p:spPr>
          <a:xfrm>
            <a:off x="12334236" y="3489825"/>
            <a:ext cx="147592" cy="12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B8A8C460-F521-6B51-1B76-77B87AEC040C}"/>
              </a:ext>
            </a:extLst>
          </p:cNvPr>
          <p:cNvCxnSpPr>
            <a:stCxn id="203" idx="3"/>
            <a:endCxn id="200" idx="1"/>
          </p:cNvCxnSpPr>
          <p:nvPr/>
        </p:nvCxnSpPr>
        <p:spPr>
          <a:xfrm>
            <a:off x="12334236" y="2681910"/>
            <a:ext cx="147592" cy="93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3120E412-CEDB-F163-8856-4137457E93DF}"/>
              </a:ext>
            </a:extLst>
          </p:cNvPr>
          <p:cNvCxnSpPr>
            <a:stCxn id="190" idx="3"/>
            <a:endCxn id="203" idx="1"/>
          </p:cNvCxnSpPr>
          <p:nvPr/>
        </p:nvCxnSpPr>
        <p:spPr>
          <a:xfrm>
            <a:off x="8213786" y="2681910"/>
            <a:ext cx="2002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00632778-CBBD-0F2E-9647-BE148EAECBCF}"/>
              </a:ext>
            </a:extLst>
          </p:cNvPr>
          <p:cNvCxnSpPr>
            <a:stCxn id="69" idx="0"/>
            <a:endCxn id="189" idx="1"/>
          </p:cNvCxnSpPr>
          <p:nvPr/>
        </p:nvCxnSpPr>
        <p:spPr>
          <a:xfrm flipV="1">
            <a:off x="4350899" y="2683043"/>
            <a:ext cx="863067" cy="733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37E58CA4-1228-EF52-80DE-BB41852158DA}"/>
              </a:ext>
            </a:extLst>
          </p:cNvPr>
          <p:cNvCxnSpPr>
            <a:stCxn id="189" idx="3"/>
            <a:endCxn id="190" idx="1"/>
          </p:cNvCxnSpPr>
          <p:nvPr/>
        </p:nvCxnSpPr>
        <p:spPr>
          <a:xfrm flipV="1">
            <a:off x="6560985" y="2681910"/>
            <a:ext cx="305782" cy="1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E4378CD3-FCF7-A901-E264-E457B5FCFED5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>
            <a:off x="5024408" y="3595451"/>
            <a:ext cx="211123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A423E757-3E0C-25B5-EFBA-1DFA4C8F75FA}"/>
              </a:ext>
            </a:extLst>
          </p:cNvPr>
          <p:cNvCxnSpPr>
            <a:stCxn id="189" idx="2"/>
            <a:endCxn id="192" idx="1"/>
          </p:cNvCxnSpPr>
          <p:nvPr/>
        </p:nvCxnSpPr>
        <p:spPr>
          <a:xfrm>
            <a:off x="5887476" y="2861815"/>
            <a:ext cx="983315" cy="75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78C5C6C-9D8F-3F9D-E06C-A893050CA7D8}"/>
              </a:ext>
            </a:extLst>
          </p:cNvPr>
          <p:cNvCxnSpPr>
            <a:stCxn id="192" idx="3"/>
            <a:endCxn id="193" idx="1"/>
          </p:cNvCxnSpPr>
          <p:nvPr/>
        </p:nvCxnSpPr>
        <p:spPr>
          <a:xfrm flipV="1">
            <a:off x="8217810" y="3614783"/>
            <a:ext cx="200516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100C5AC-F7E1-8CDD-D7D7-03B5A45B8007}"/>
              </a:ext>
            </a:extLst>
          </p:cNvPr>
          <p:cNvCxnSpPr>
            <a:stCxn id="69" idx="2"/>
            <a:endCxn id="204" idx="1"/>
          </p:cNvCxnSpPr>
          <p:nvPr/>
        </p:nvCxnSpPr>
        <p:spPr>
          <a:xfrm>
            <a:off x="4350899" y="3774223"/>
            <a:ext cx="893328" cy="78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868A95D-53DB-705B-1091-C5FD9C592B51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5917737" y="4734687"/>
            <a:ext cx="30335" cy="205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37567C39-F96D-F075-CD2F-DB170D88EC09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5940038" y="6805435"/>
            <a:ext cx="4275861" cy="1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F8AF62A-1204-012C-6DA4-C9CB88FB43EA}"/>
              </a:ext>
            </a:extLst>
          </p:cNvPr>
          <p:cNvCxnSpPr>
            <a:stCxn id="196" idx="3"/>
            <a:endCxn id="199" idx="1"/>
          </p:cNvCxnSpPr>
          <p:nvPr/>
        </p:nvCxnSpPr>
        <p:spPr>
          <a:xfrm flipV="1">
            <a:off x="12334236" y="6512210"/>
            <a:ext cx="147592" cy="2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CDBEEC1-5271-49EA-E46C-91D7F4BB47FF}"/>
              </a:ext>
            </a:extLst>
          </p:cNvPr>
          <p:cNvCxnSpPr>
            <a:cxnSpLocks/>
          </p:cNvCxnSpPr>
          <p:nvPr/>
        </p:nvCxnSpPr>
        <p:spPr>
          <a:xfrm>
            <a:off x="9100976" y="6788058"/>
            <a:ext cx="0" cy="164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A457B4E5-282E-3F91-9CDB-19EE0BBDD4EE}"/>
              </a:ext>
            </a:extLst>
          </p:cNvPr>
          <p:cNvCxnSpPr>
            <a:cxnSpLocks/>
            <a:endCxn id="197" idx="1"/>
          </p:cNvCxnSpPr>
          <p:nvPr/>
        </p:nvCxnSpPr>
        <p:spPr>
          <a:xfrm flipV="1">
            <a:off x="9100976" y="7614529"/>
            <a:ext cx="1114923" cy="1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FAA58BBF-0FBE-7D6C-3339-36E0997DFEB8}"/>
              </a:ext>
            </a:extLst>
          </p:cNvPr>
          <p:cNvCxnSpPr>
            <a:cxnSpLocks/>
          </p:cNvCxnSpPr>
          <p:nvPr/>
        </p:nvCxnSpPr>
        <p:spPr>
          <a:xfrm flipV="1">
            <a:off x="9097962" y="8414774"/>
            <a:ext cx="1114923" cy="1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E809245-19F0-485A-424E-58FE776DACC6}"/>
              </a:ext>
            </a:extLst>
          </p:cNvPr>
          <p:cNvSpPr txBox="1"/>
          <p:nvPr/>
        </p:nvSpPr>
        <p:spPr>
          <a:xfrm>
            <a:off x="10247160" y="5734796"/>
            <a:ext cx="2116800" cy="356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300"/>
              <a:t>UpdatePasswordServlet</a:t>
            </a:r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EE3E65DE-178E-0098-10BC-715F1F4F3691}"/>
              </a:ext>
            </a:extLst>
          </p:cNvPr>
          <p:cNvCxnSpPr>
            <a:stCxn id="205" idx="2"/>
          </p:cNvCxnSpPr>
          <p:nvPr/>
        </p:nvCxnSpPr>
        <p:spPr>
          <a:xfrm flipH="1">
            <a:off x="5662575" y="4743696"/>
            <a:ext cx="1846782" cy="175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831B2F22-3546-73AD-BF4C-3FE331B7CD72}"/>
              </a:ext>
            </a:extLst>
          </p:cNvPr>
          <p:cNvCxnSpPr/>
          <p:nvPr/>
        </p:nvCxnSpPr>
        <p:spPr>
          <a:xfrm>
            <a:off x="5671549" y="6512209"/>
            <a:ext cx="0" cy="1852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EC4FC70B-D1F6-14F5-7688-9A48FF4C3817}"/>
              </a:ext>
            </a:extLst>
          </p:cNvPr>
          <p:cNvCxnSpPr/>
          <p:nvPr/>
        </p:nvCxnSpPr>
        <p:spPr>
          <a:xfrm>
            <a:off x="5662575" y="8365094"/>
            <a:ext cx="3438401" cy="4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FEBBE421-654F-2246-13B1-EE2352F725E0}"/>
              </a:ext>
            </a:extLst>
          </p:cNvPr>
          <p:cNvCxnSpPr>
            <a:stCxn id="197" idx="3"/>
            <a:endCxn id="199" idx="1"/>
          </p:cNvCxnSpPr>
          <p:nvPr/>
        </p:nvCxnSpPr>
        <p:spPr>
          <a:xfrm flipV="1">
            <a:off x="12334236" y="6512210"/>
            <a:ext cx="147592" cy="110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1673E767-CC47-C9E2-448B-E07A3CE7B457}"/>
              </a:ext>
            </a:extLst>
          </p:cNvPr>
          <p:cNvCxnSpPr>
            <a:stCxn id="194" idx="3"/>
            <a:endCxn id="199" idx="1"/>
          </p:cNvCxnSpPr>
          <p:nvPr/>
        </p:nvCxnSpPr>
        <p:spPr>
          <a:xfrm flipV="1">
            <a:off x="12334236" y="6512210"/>
            <a:ext cx="147592" cy="191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D59C37F6-0A67-0EDC-BE85-A492562F9CC9}"/>
              </a:ext>
            </a:extLst>
          </p:cNvPr>
          <p:cNvCxnSpPr>
            <a:stCxn id="232" idx="3"/>
            <a:endCxn id="199" idx="1"/>
          </p:cNvCxnSpPr>
          <p:nvPr/>
        </p:nvCxnSpPr>
        <p:spPr>
          <a:xfrm>
            <a:off x="12363960" y="5912996"/>
            <a:ext cx="117868" cy="599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99C49613-449A-E8EB-ACFE-D2626CCE6C99}"/>
              </a:ext>
            </a:extLst>
          </p:cNvPr>
          <p:cNvCxnSpPr>
            <a:stCxn id="199" idx="3"/>
            <a:endCxn id="201" idx="1"/>
          </p:cNvCxnSpPr>
          <p:nvPr/>
        </p:nvCxnSpPr>
        <p:spPr>
          <a:xfrm flipV="1">
            <a:off x="13828847" y="6511831"/>
            <a:ext cx="147494" cy="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F7B5D877-B91F-7E1D-2860-D64F39581B28}"/>
              </a:ext>
            </a:extLst>
          </p:cNvPr>
          <p:cNvCxnSpPr>
            <a:stCxn id="200" idx="3"/>
            <a:endCxn id="198" idx="1"/>
          </p:cNvCxnSpPr>
          <p:nvPr/>
        </p:nvCxnSpPr>
        <p:spPr>
          <a:xfrm>
            <a:off x="13828847" y="3619226"/>
            <a:ext cx="147494" cy="1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5E4B86B6-0663-FE9D-8257-D7E417183E63}"/>
              </a:ext>
            </a:extLst>
          </p:cNvPr>
          <p:cNvCxnSpPr>
            <a:stCxn id="205" idx="3"/>
            <a:endCxn id="206" idx="1"/>
          </p:cNvCxnSpPr>
          <p:nvPr/>
        </p:nvCxnSpPr>
        <p:spPr>
          <a:xfrm>
            <a:off x="8182866" y="4564924"/>
            <a:ext cx="244601" cy="5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6BE27540-284C-C196-1900-004B56D9AC58}"/>
              </a:ext>
            </a:extLst>
          </p:cNvPr>
          <p:cNvCxnSpPr>
            <a:stCxn id="206" idx="3"/>
            <a:endCxn id="232" idx="1"/>
          </p:cNvCxnSpPr>
          <p:nvPr/>
        </p:nvCxnSpPr>
        <p:spPr>
          <a:xfrm>
            <a:off x="9774486" y="4570788"/>
            <a:ext cx="472674" cy="134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9EA17412-58E2-7F98-8B91-FC5F50D04DB5}"/>
              </a:ext>
            </a:extLst>
          </p:cNvPr>
          <p:cNvCxnSpPr>
            <a:stCxn id="204" idx="3"/>
            <a:endCxn id="205" idx="1"/>
          </p:cNvCxnSpPr>
          <p:nvPr/>
        </p:nvCxnSpPr>
        <p:spPr>
          <a:xfrm>
            <a:off x="6591246" y="4555915"/>
            <a:ext cx="244601" cy="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998A168C-5799-D04D-1ADE-FD7124EE6BFE}"/>
              </a:ext>
            </a:extLst>
          </p:cNvPr>
          <p:cNvCxnSpPr>
            <a:stCxn id="204" idx="3"/>
            <a:endCxn id="208" idx="1"/>
          </p:cNvCxnSpPr>
          <p:nvPr/>
        </p:nvCxnSpPr>
        <p:spPr>
          <a:xfrm>
            <a:off x="6591246" y="4555915"/>
            <a:ext cx="244601" cy="103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54E28E00-CBB7-8545-13D4-0E2751BD8F45}"/>
              </a:ext>
            </a:extLst>
          </p:cNvPr>
          <p:cNvCxnSpPr>
            <a:stCxn id="208" idx="3"/>
            <a:endCxn id="207" idx="1"/>
          </p:cNvCxnSpPr>
          <p:nvPr/>
        </p:nvCxnSpPr>
        <p:spPr>
          <a:xfrm flipV="1">
            <a:off x="8182866" y="5593276"/>
            <a:ext cx="235460" cy="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FFBD3FA-B15E-EFC6-ED01-6D041A4DE1C7}"/>
              </a:ext>
            </a:extLst>
          </p:cNvPr>
          <p:cNvCxnSpPr>
            <a:stCxn id="207" idx="3"/>
            <a:endCxn id="209" idx="1"/>
          </p:cNvCxnSpPr>
          <p:nvPr/>
        </p:nvCxnSpPr>
        <p:spPr>
          <a:xfrm flipV="1">
            <a:off x="9765345" y="5105655"/>
            <a:ext cx="450554" cy="487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AF8E05D6-BB54-60AD-5F55-EAE977028843}"/>
              </a:ext>
            </a:extLst>
          </p:cNvPr>
          <p:cNvCxnSpPr>
            <a:stCxn id="209" idx="3"/>
            <a:endCxn id="212" idx="1"/>
          </p:cNvCxnSpPr>
          <p:nvPr/>
        </p:nvCxnSpPr>
        <p:spPr>
          <a:xfrm flipV="1">
            <a:off x="12334235" y="5105046"/>
            <a:ext cx="152420" cy="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600E4233-8ACB-58CF-2D24-E41B2C30A45B}"/>
              </a:ext>
            </a:extLst>
          </p:cNvPr>
          <p:cNvCxnSpPr>
            <a:stCxn id="212" idx="3"/>
            <a:endCxn id="211" idx="1"/>
          </p:cNvCxnSpPr>
          <p:nvPr/>
        </p:nvCxnSpPr>
        <p:spPr>
          <a:xfrm>
            <a:off x="13824019" y="5105046"/>
            <a:ext cx="152322" cy="4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28EECDCA-2E9D-4097-6BC7-9B1259A54D96}"/>
              </a:ext>
            </a:extLst>
          </p:cNvPr>
          <p:cNvSpPr txBox="1"/>
          <p:nvPr/>
        </p:nvSpPr>
        <p:spPr>
          <a:xfrm>
            <a:off x="6306459" y="1889968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BCDA42C-15A9-1630-9B63-481C3FC7869E}"/>
              </a:ext>
            </a:extLst>
          </p:cNvPr>
          <p:cNvSpPr txBox="1"/>
          <p:nvPr/>
        </p:nvSpPr>
        <p:spPr>
          <a:xfrm>
            <a:off x="10807694" y="1885251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CCE8EB2-C429-F1B7-96B0-DE24C39CDD88}"/>
              </a:ext>
            </a:extLst>
          </p:cNvPr>
          <p:cNvSpPr txBox="1"/>
          <p:nvPr/>
        </p:nvSpPr>
        <p:spPr>
          <a:xfrm>
            <a:off x="12835669" y="2911318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84BCABB-5817-D41F-80B4-B2787B4F718F}"/>
              </a:ext>
            </a:extLst>
          </p:cNvPr>
          <p:cNvSpPr txBox="1"/>
          <p:nvPr/>
        </p:nvSpPr>
        <p:spPr>
          <a:xfrm>
            <a:off x="14364782" y="29055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3409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C017B4-5A96-63EC-9B08-33ED2F63693B}"/>
              </a:ext>
            </a:extLst>
          </p:cNvPr>
          <p:cNvSpPr/>
          <p:nvPr/>
        </p:nvSpPr>
        <p:spPr>
          <a:xfrm>
            <a:off x="11865176" y="4152992"/>
            <a:ext cx="1846903" cy="25907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81CF7D-7E40-6E1A-987F-3F1183D50727}"/>
              </a:ext>
            </a:extLst>
          </p:cNvPr>
          <p:cNvSpPr/>
          <p:nvPr/>
        </p:nvSpPr>
        <p:spPr>
          <a:xfrm>
            <a:off x="9444879" y="4154204"/>
            <a:ext cx="2418318" cy="2589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593FA-07DD-8583-DF99-AFAD11D0BE20}"/>
              </a:ext>
            </a:extLst>
          </p:cNvPr>
          <p:cNvSpPr/>
          <p:nvPr/>
        </p:nvSpPr>
        <p:spPr>
          <a:xfrm>
            <a:off x="3851062" y="3043550"/>
            <a:ext cx="5598258" cy="3700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2D6B16E-40D2-1421-A627-272A67F666CD}"/>
              </a:ext>
            </a:extLst>
          </p:cNvPr>
          <p:cNvSpPr/>
          <p:nvPr/>
        </p:nvSpPr>
        <p:spPr>
          <a:xfrm>
            <a:off x="13712079" y="4163852"/>
            <a:ext cx="1832721" cy="2571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AD20BA-8E3D-D1CB-D346-0C5401AEDFBE}"/>
              </a:ext>
            </a:extLst>
          </p:cNvPr>
          <p:cNvSpPr txBox="1"/>
          <p:nvPr/>
        </p:nvSpPr>
        <p:spPr>
          <a:xfrm>
            <a:off x="3981069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C8E1D89-35FF-CD8D-01DA-4C33F2D70CB5}"/>
              </a:ext>
            </a:extLst>
          </p:cNvPr>
          <p:cNvSpPr txBox="1"/>
          <p:nvPr/>
        </p:nvSpPr>
        <p:spPr>
          <a:xfrm>
            <a:off x="5763277" y="344305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AB_main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C5E6E1F-3BDA-339E-7DEB-E89AB8F5990D}"/>
              </a:ext>
            </a:extLst>
          </p:cNvPr>
          <p:cNvSpPr txBox="1"/>
          <p:nvPr/>
        </p:nvSpPr>
        <p:spPr>
          <a:xfrm>
            <a:off x="7545485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B7327AB-3827-9DB2-B631-7FEDE77A24BB}"/>
              </a:ext>
            </a:extLst>
          </p:cNvPr>
          <p:cNvSpPr txBox="1"/>
          <p:nvPr/>
        </p:nvSpPr>
        <p:spPr>
          <a:xfrm>
            <a:off x="7545484" y="412097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8F29ACD-D9B0-AC42-01DA-60CAC742052A}"/>
              </a:ext>
            </a:extLst>
          </p:cNvPr>
          <p:cNvSpPr txBox="1"/>
          <p:nvPr/>
        </p:nvSpPr>
        <p:spPr>
          <a:xfrm>
            <a:off x="7552014" y="479357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3F77A-598A-AF07-E6D1-DC0EC529F9DB}"/>
              </a:ext>
            </a:extLst>
          </p:cNvPr>
          <p:cNvSpPr txBox="1"/>
          <p:nvPr/>
        </p:nvSpPr>
        <p:spPr>
          <a:xfrm>
            <a:off x="5763276" y="546529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94F1815-C6D0-D570-5471-E83DF77DC779}"/>
              </a:ext>
            </a:extLst>
          </p:cNvPr>
          <p:cNvSpPr txBox="1"/>
          <p:nvPr/>
        </p:nvSpPr>
        <p:spPr>
          <a:xfrm>
            <a:off x="7545483" y="547215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03A5014-697C-5138-1037-065CF2B85B5E}"/>
              </a:ext>
            </a:extLst>
          </p:cNvPr>
          <p:cNvSpPr txBox="1"/>
          <p:nvPr/>
        </p:nvSpPr>
        <p:spPr>
          <a:xfrm>
            <a:off x="5763275" y="612730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BA02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4A4E239-48B5-7AD4-2BB9-79A5EC0B8BB7}"/>
              </a:ext>
            </a:extLst>
          </p:cNvPr>
          <p:cNvSpPr txBox="1"/>
          <p:nvPr/>
        </p:nvSpPr>
        <p:spPr>
          <a:xfrm>
            <a:off x="9726381" y="447001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929BBA6-5B55-C56A-9417-AA2F9E7AFF55}"/>
              </a:ext>
            </a:extLst>
          </p:cNvPr>
          <p:cNvSpPr txBox="1"/>
          <p:nvPr/>
        </p:nvSpPr>
        <p:spPr>
          <a:xfrm>
            <a:off x="9739825" y="5191461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Email_send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D7A1725-F51C-C06D-C4D7-2E5C8D849DBB}"/>
              </a:ext>
            </a:extLst>
          </p:cNvPr>
          <p:cNvSpPr txBox="1"/>
          <p:nvPr/>
        </p:nvSpPr>
        <p:spPr>
          <a:xfrm>
            <a:off x="9727399" y="612884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B91B922-126A-E413-8558-4EE408992E3E}"/>
              </a:ext>
            </a:extLst>
          </p:cNvPr>
          <p:cNvSpPr txBox="1"/>
          <p:nvPr/>
        </p:nvSpPr>
        <p:spPr>
          <a:xfrm>
            <a:off x="14037187" y="447570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AnaDo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9001D15-4677-6E70-BB3D-8BA7423B5E71}"/>
              </a:ext>
            </a:extLst>
          </p:cNvPr>
          <p:cNvSpPr txBox="1"/>
          <p:nvPr/>
        </p:nvSpPr>
        <p:spPr>
          <a:xfrm>
            <a:off x="1402574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54635E4-6121-958F-F03F-C618D4B4E2C8}"/>
              </a:ext>
            </a:extLst>
          </p:cNvPr>
          <p:cNvSpPr txBox="1"/>
          <p:nvPr/>
        </p:nvSpPr>
        <p:spPr>
          <a:xfrm>
            <a:off x="12210565" y="447978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AnalysisDao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9C855ED-F7DC-587C-73AD-1EB3906436F0}"/>
              </a:ext>
            </a:extLst>
          </p:cNvPr>
          <p:cNvSpPr txBox="1"/>
          <p:nvPr/>
        </p:nvSpPr>
        <p:spPr>
          <a:xfrm>
            <a:off x="1219090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0026C525-21CF-57F5-1CBA-6CE0C26413B8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 flipV="1">
            <a:off x="5328088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BA128BD8-ADAC-4C5B-C90A-2574A0B5DB09}"/>
              </a:ext>
            </a:extLst>
          </p:cNvPr>
          <p:cNvCxnSpPr>
            <a:stCxn id="128" idx="3"/>
            <a:endCxn id="189" idx="1"/>
          </p:cNvCxnSpPr>
          <p:nvPr/>
        </p:nvCxnSpPr>
        <p:spPr>
          <a:xfrm>
            <a:off x="7110296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49BB5B5-A9FA-F717-1A6B-CE81362110F5}"/>
              </a:ext>
            </a:extLst>
          </p:cNvPr>
          <p:cNvCxnSpPr>
            <a:stCxn id="128" idx="3"/>
            <a:endCxn id="190" idx="1"/>
          </p:cNvCxnSpPr>
          <p:nvPr/>
        </p:nvCxnSpPr>
        <p:spPr>
          <a:xfrm>
            <a:off x="7110296" y="3621827"/>
            <a:ext cx="435188" cy="67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5C54165E-5D61-616F-E17D-315B243C490D}"/>
              </a:ext>
            </a:extLst>
          </p:cNvPr>
          <p:cNvCxnSpPr>
            <a:stCxn id="128" idx="3"/>
            <a:endCxn id="192" idx="1"/>
          </p:cNvCxnSpPr>
          <p:nvPr/>
        </p:nvCxnSpPr>
        <p:spPr>
          <a:xfrm>
            <a:off x="7110296" y="3621827"/>
            <a:ext cx="441718" cy="13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44D76DA3-081B-9753-4FF0-CB95B1D93708}"/>
              </a:ext>
            </a:extLst>
          </p:cNvPr>
          <p:cNvCxnSpPr>
            <a:stCxn id="69" idx="3"/>
            <a:endCxn id="193" idx="1"/>
          </p:cNvCxnSpPr>
          <p:nvPr/>
        </p:nvCxnSpPr>
        <p:spPr>
          <a:xfrm>
            <a:off x="5328088" y="3626820"/>
            <a:ext cx="435188" cy="201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FC04F7E-3ABB-64A5-BFE1-2C91D3DD4CC8}"/>
              </a:ext>
            </a:extLst>
          </p:cNvPr>
          <p:cNvCxnSpPr>
            <a:stCxn id="193" idx="3"/>
            <a:endCxn id="194" idx="1"/>
          </p:cNvCxnSpPr>
          <p:nvPr/>
        </p:nvCxnSpPr>
        <p:spPr>
          <a:xfrm>
            <a:off x="7110295" y="5644072"/>
            <a:ext cx="435188" cy="6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417A196-B956-1C45-D6A9-A694653ADF7E}"/>
              </a:ext>
            </a:extLst>
          </p:cNvPr>
          <p:cNvCxnSpPr>
            <a:stCxn id="194" idx="3"/>
            <a:endCxn id="197" idx="1"/>
          </p:cNvCxnSpPr>
          <p:nvPr/>
        </p:nvCxnSpPr>
        <p:spPr>
          <a:xfrm flipV="1">
            <a:off x="8892502" y="5370234"/>
            <a:ext cx="847323" cy="28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C05C998-2F74-B528-27A6-1B7596D52BC7}"/>
              </a:ext>
            </a:extLst>
          </p:cNvPr>
          <p:cNvCxnSpPr>
            <a:stCxn id="197" idx="3"/>
            <a:endCxn id="201" idx="1"/>
          </p:cNvCxnSpPr>
          <p:nvPr/>
        </p:nvCxnSpPr>
        <p:spPr>
          <a:xfrm flipV="1">
            <a:off x="11719767" y="4658557"/>
            <a:ext cx="490798" cy="71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F2778480-2D35-C01D-2FF5-E5054C44C327}"/>
              </a:ext>
            </a:extLst>
          </p:cNvPr>
          <p:cNvCxnSpPr>
            <a:stCxn id="193" idx="0"/>
          </p:cNvCxnSpPr>
          <p:nvPr/>
        </p:nvCxnSpPr>
        <p:spPr>
          <a:xfrm flipV="1">
            <a:off x="6436786" y="5349681"/>
            <a:ext cx="11496" cy="115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E999E3EC-BEBB-5078-8A04-8CFD403B126D}"/>
              </a:ext>
            </a:extLst>
          </p:cNvPr>
          <p:cNvCxnSpPr/>
          <p:nvPr/>
        </p:nvCxnSpPr>
        <p:spPr>
          <a:xfrm>
            <a:off x="6448282" y="5349681"/>
            <a:ext cx="2812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1A29EB88-9E9A-7B2A-BE71-1D06A84C6506}"/>
              </a:ext>
            </a:extLst>
          </p:cNvPr>
          <p:cNvCxnSpPr/>
          <p:nvPr/>
        </p:nvCxnSpPr>
        <p:spPr>
          <a:xfrm flipV="1">
            <a:off x="9240643" y="4658557"/>
            <a:ext cx="0" cy="691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E2B910-99E6-A6D6-FF38-8408BD5DDD8C}"/>
              </a:ext>
            </a:extLst>
          </p:cNvPr>
          <p:cNvCxnSpPr>
            <a:endCxn id="196" idx="1"/>
          </p:cNvCxnSpPr>
          <p:nvPr/>
        </p:nvCxnSpPr>
        <p:spPr>
          <a:xfrm flipV="1">
            <a:off x="9260308" y="4648790"/>
            <a:ext cx="466073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DA9FA6D-AD24-8087-5CFB-215146F53DAC}"/>
              </a:ext>
            </a:extLst>
          </p:cNvPr>
          <p:cNvCxnSpPr>
            <a:stCxn id="196" idx="3"/>
            <a:endCxn id="201" idx="1"/>
          </p:cNvCxnSpPr>
          <p:nvPr/>
        </p:nvCxnSpPr>
        <p:spPr>
          <a:xfrm>
            <a:off x="11706323" y="4648790"/>
            <a:ext cx="504242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6D22ACBB-CBAF-012B-442E-F48F8CF9B407}"/>
              </a:ext>
            </a:extLst>
          </p:cNvPr>
          <p:cNvCxnSpPr>
            <a:stCxn id="201" idx="3"/>
            <a:endCxn id="199" idx="1"/>
          </p:cNvCxnSpPr>
          <p:nvPr/>
        </p:nvCxnSpPr>
        <p:spPr>
          <a:xfrm flipV="1">
            <a:off x="13557584" y="4654482"/>
            <a:ext cx="479603" cy="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85482CE5-D8CC-4136-D43B-C118B5F032B7}"/>
              </a:ext>
            </a:extLst>
          </p:cNvPr>
          <p:cNvCxnSpPr>
            <a:stCxn id="69" idx="3"/>
            <a:endCxn id="195" idx="1"/>
          </p:cNvCxnSpPr>
          <p:nvPr/>
        </p:nvCxnSpPr>
        <p:spPr>
          <a:xfrm>
            <a:off x="5328088" y="3626820"/>
            <a:ext cx="435187" cy="267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5BD890-EEAE-10B0-244D-DB878F09824E}"/>
              </a:ext>
            </a:extLst>
          </p:cNvPr>
          <p:cNvCxnSpPr>
            <a:stCxn id="195" idx="3"/>
            <a:endCxn id="198" idx="1"/>
          </p:cNvCxnSpPr>
          <p:nvPr/>
        </p:nvCxnSpPr>
        <p:spPr>
          <a:xfrm>
            <a:off x="7110294" y="6306078"/>
            <a:ext cx="2617105" cy="1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B8A58190-0007-52AF-C7B0-622804903182}"/>
              </a:ext>
            </a:extLst>
          </p:cNvPr>
          <p:cNvCxnSpPr>
            <a:stCxn id="198" idx="3"/>
            <a:endCxn id="202" idx="1"/>
          </p:cNvCxnSpPr>
          <p:nvPr/>
        </p:nvCxnSpPr>
        <p:spPr>
          <a:xfrm>
            <a:off x="11707341" y="6307620"/>
            <a:ext cx="48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2BFB4CD2-3481-F3D5-53C5-81831C88F2AA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>
            <a:off x="13537919" y="6307620"/>
            <a:ext cx="487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14837DD4-CA35-D6CD-223E-1E37CFAE1E04}"/>
              </a:ext>
            </a:extLst>
          </p:cNvPr>
          <p:cNvSpPr txBox="1"/>
          <p:nvPr/>
        </p:nvSpPr>
        <p:spPr>
          <a:xfrm>
            <a:off x="6308980" y="2662576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EC99362-98AD-24C8-E668-326EB2879FA3}"/>
              </a:ext>
            </a:extLst>
          </p:cNvPr>
          <p:cNvSpPr txBox="1"/>
          <p:nvPr/>
        </p:nvSpPr>
        <p:spPr>
          <a:xfrm>
            <a:off x="10272703" y="3782953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D6BC43-4351-A650-ED41-52DC30124835}"/>
              </a:ext>
            </a:extLst>
          </p:cNvPr>
          <p:cNvSpPr txBox="1"/>
          <p:nvPr/>
        </p:nvSpPr>
        <p:spPr>
          <a:xfrm>
            <a:off x="12539767" y="37949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DAB4EAB-0F16-FEFE-2AC5-1D3DBE00AE33}"/>
              </a:ext>
            </a:extLst>
          </p:cNvPr>
          <p:cNvSpPr txBox="1"/>
          <p:nvPr/>
        </p:nvSpPr>
        <p:spPr>
          <a:xfrm>
            <a:off x="14438880" y="382714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81996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10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영수증, 번호, 평행이(가) 표시된 사진">
            <a:extLst>
              <a:ext uri="{FF2B5EF4-FFF2-40B4-BE49-F238E27FC236}">
                <a16:creationId xmlns:a16="http://schemas.microsoft.com/office/drawing/2014/main" id="{641935E1-599A-33E4-7574-3AF7A4B9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73828"/>
            <a:ext cx="17490167" cy="8046472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5211A219-6EE3-3CD8-8F23-CC6A0DFFAC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05889"/>
              </p:ext>
            </p:extLst>
          </p:nvPr>
        </p:nvGraphicFramePr>
        <p:xfrm>
          <a:off x="13868400" y="333821"/>
          <a:ext cx="2023835" cy="144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68400" y="333821"/>
                        <a:ext cx="2023835" cy="1447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6D5CF37-34CE-57B3-3926-F59DE45DF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989922"/>
              </p:ext>
            </p:extLst>
          </p:nvPr>
        </p:nvGraphicFramePr>
        <p:xfrm>
          <a:off x="996802" y="2171701"/>
          <a:ext cx="8147198" cy="264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1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구축환경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04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</a:t>
                      </a:r>
                      <a:r>
                        <a:rPr lang="ko-KR" altLang="en-US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운영체제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] Windows 11 Home 64bit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[CPU] 12th Gen Intel(R) Core(TM) i7-1260P 2.10GHz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[RAM] 32GB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[GPU] Intel(R) Arc(TM) A350M Graphics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F232710-5566-D2E2-A712-445AD8146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348836"/>
              </p:ext>
            </p:extLst>
          </p:nvPr>
        </p:nvGraphicFramePr>
        <p:xfrm>
          <a:off x="1758802" y="5483860"/>
          <a:ext cx="6546998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j-ea"/>
                          <a:ea typeface="+mj-ea"/>
                        </a:rPr>
                        <a:t>개발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184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jdk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22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eclipse 4.33.0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apache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-tomcat 9.0.95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-java-client 3.4.1commons-fileupload 1.5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commons-io 2.8.0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10.3.11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9.4.0.5125</a:t>
                      </a:r>
                      <a:endParaRPr lang="ko-KR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A56F6A0-8E22-A3F3-5935-D43275603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1295"/>
              </p:ext>
            </p:extLst>
          </p:nvPr>
        </p:nvGraphicFramePr>
        <p:xfrm>
          <a:off x="10210800" y="2247900"/>
          <a:ext cx="6546998" cy="516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분석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4253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python 3.12.0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keras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3.5.0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matplotlib 3.9.2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numpy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1.26.4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pandas 2.2.3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seaborn 0.13.2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scikit-learn 1.5.2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tensorflow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2.17.0xgboost 2.1.1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12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회고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98B1EF-B245-DEAC-2B7B-663E7A8DCE40}"/>
              </a:ext>
            </a:extLst>
          </p:cNvPr>
          <p:cNvSpPr txBox="1"/>
          <p:nvPr/>
        </p:nvSpPr>
        <p:spPr>
          <a:xfrm>
            <a:off x="4708592" y="6667500"/>
            <a:ext cx="1257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UI ,UX </a:t>
            </a:r>
            <a:r>
              <a:rPr lang="ko-KR" altLang="en-US" sz="3200" dirty="0"/>
              <a:t>계획서 등의 중요성을 알았고 첫번째 프로젝트에서 이런 걸 먼저 작성하고 코딩과 디자인을 하는데 어려움이 있었고</a:t>
            </a:r>
            <a:br>
              <a:rPr lang="en-US" altLang="ko-KR" sz="3200" dirty="0"/>
            </a:br>
            <a:r>
              <a:rPr lang="ko-KR" altLang="en-US" sz="3200" dirty="0"/>
              <a:t>다음에 할 때는 계획서를 짤 수 있을 정도의 실력을 </a:t>
            </a:r>
            <a:r>
              <a:rPr lang="ko-KR" altLang="en-US" sz="3200" dirty="0" err="1"/>
              <a:t>키워야겠다는</a:t>
            </a:r>
            <a:r>
              <a:rPr lang="ko-KR" altLang="en-US" sz="3200" dirty="0"/>
              <a:t> 생각이 들었습니다</a:t>
            </a:r>
            <a:r>
              <a:rPr lang="en-US" altLang="ko-KR" sz="3200" dirty="0"/>
              <a:t>.</a:t>
            </a:r>
            <a:r>
              <a:rPr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철환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E99C6-8E70-3269-21C5-2B674A9F20CD}"/>
              </a:ext>
            </a:extLst>
          </p:cNvPr>
          <p:cNvSpPr txBox="1"/>
          <p:nvPr/>
        </p:nvSpPr>
        <p:spPr>
          <a:xfrm>
            <a:off x="4708592" y="2171700"/>
            <a:ext cx="12573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데이터 분석관련 하여 </a:t>
            </a:r>
            <a:r>
              <a:rPr lang="en-US" altLang="ko-KR" sz="3200" dirty="0"/>
              <a:t>SQL</a:t>
            </a:r>
            <a:r>
              <a:rPr lang="ko-KR" altLang="en-US" sz="3200" dirty="0"/>
              <a:t>를 좀더 활용하면 도움이 되었을 거 같지만 배운 부분을 활용해보며 복습할 수 있던 좋은 </a:t>
            </a:r>
            <a:r>
              <a:rPr lang="ko-KR" altLang="en-US" sz="3200" dirty="0" err="1"/>
              <a:t>시간이였습니다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무엇보다 좋은 팀원분들을 만나 도와 주셔서 좋은 마무리를  한 거  같습니다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감사합니다</a:t>
            </a:r>
            <a:r>
              <a:rPr lang="en-US" altLang="ko-KR" sz="3200" dirty="0"/>
              <a:t>. 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수지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DBE9C-BB02-A311-159F-C21126C29566}"/>
              </a:ext>
            </a:extLst>
          </p:cNvPr>
          <p:cNvSpPr txBox="1"/>
          <p:nvPr/>
        </p:nvSpPr>
        <p:spPr>
          <a:xfrm>
            <a:off x="4724400" y="4762500"/>
            <a:ext cx="12573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UI, </a:t>
            </a:r>
            <a:r>
              <a:rPr lang="ko-KR" altLang="en-US" sz="3200" dirty="0"/>
              <a:t>기능적인 요소 아쉬운 부분이 많지만 교육 전반적인 부분에 대해서 되돌아 보며 배운 점도 많았다고 생각합니다</a:t>
            </a:r>
            <a:r>
              <a:rPr lang="en-US" altLang="ko-KR" sz="3200" dirty="0"/>
              <a:t>. 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필문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 descr="텍스트, 그림, 만화 영화, 일러스트레이션이(가) 표시된 사진">
            <a:extLst>
              <a:ext uri="{FF2B5EF4-FFF2-40B4-BE49-F238E27FC236}">
                <a16:creationId xmlns:a16="http://schemas.microsoft.com/office/drawing/2014/main" id="{C513A428-7279-D4E1-2AFC-ADD857E7E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7" y="6057900"/>
            <a:ext cx="3657600" cy="3703072"/>
          </a:xfrm>
          <a:prstGeom prst="rect">
            <a:avLst/>
          </a:prstGeom>
        </p:spPr>
      </p:pic>
      <p:pic>
        <p:nvPicPr>
          <p:cNvPr id="10" name="그림 9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36D4B007-4EA0-0A93-FFA8-4F2E3102B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5" y="2067348"/>
            <a:ext cx="3657601" cy="36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6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2095500"/>
            <a:ext cx="7315200" cy="4127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문의하기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공정최적화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문서작업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회사소개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품질보증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749415"/>
            <a:ext cx="1080933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/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심플하고 직관적인 구조를 좋아하시는 성향</a:t>
            </a:r>
            <a:endParaRPr lang="en-US" altLang="ko-KR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/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서로 존중해주자</a:t>
            </a:r>
            <a:endParaRPr lang="en-US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02 .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683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 제공 받아 예지보전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최적화등을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시키는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전문 데이터 회사를 모티브로 삼았습니다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지금까지 배워 왔던 웹 적인 부분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데이터 분석 부분을 구현하는데 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가장 적합한 회사라고 생각함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</a:t>
            </a:r>
            <a:b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우리가 배워 왔던 것을 프로젝트에 반영하고 </a:t>
            </a:r>
            <a:b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실전에서 다뤄지는 것을 새롭게 공부하고 어떤 고충과 어려움이 있는지 알아본다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 및 산출물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1447800" y="2781300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sz="3600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5431650" y="2781300"/>
            <a:ext cx="3048600" cy="5637338"/>
            <a:chOff x="2356162" y="1449150"/>
            <a:chExt cx="1524300" cy="28186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477137"/>
              <a:ext cx="708900" cy="1790682"/>
              <a:chOff x="2763870" y="2477137"/>
              <a:chExt cx="708900" cy="1790682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>
                <a:off x="3118312" y="2477137"/>
                <a:ext cx="42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56162" y="1449150"/>
              <a:ext cx="1524300" cy="1027987"/>
              <a:chOff x="2356162" y="14491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56162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56348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9460276" y="2781300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설계 모듈 구현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5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ＳＷ</a:t>
                </a:r>
                <a:endParaRPr sz="3600" dirty="0">
                  <a:solidFill>
                    <a:schemeClr val="accent5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7" name="Google Shape;145;p17">
            <a:extLst>
              <a:ext uri="{FF2B5EF4-FFF2-40B4-BE49-F238E27FC236}">
                <a16:creationId xmlns:a16="http://schemas.microsoft.com/office/drawing/2014/main" id="{8B2A724E-6D79-96A8-E81F-1E8E8FCE88A1}"/>
              </a:ext>
            </a:extLst>
          </p:cNvPr>
          <p:cNvGrpSpPr/>
          <p:nvPr/>
        </p:nvGrpSpPr>
        <p:grpSpPr>
          <a:xfrm>
            <a:off x="13488876" y="2781300"/>
            <a:ext cx="3048624" cy="5637374"/>
            <a:chOff x="6232375" y="1449150"/>
            <a:chExt cx="1524312" cy="2818687"/>
          </a:xfrm>
        </p:grpSpPr>
        <p:grpSp>
          <p:nvGrpSpPr>
            <p:cNvPr id="38" name="Google Shape;146;p17">
              <a:extLst>
                <a:ext uri="{FF2B5EF4-FFF2-40B4-BE49-F238E27FC236}">
                  <a16:creationId xmlns:a16="http://schemas.microsoft.com/office/drawing/2014/main" id="{ADAF7EC4-7315-6AAF-D8CA-B7ACD4C4049B}"/>
                </a:ext>
              </a:extLst>
            </p:cNvPr>
            <p:cNvGrpSpPr/>
            <p:nvPr/>
          </p:nvGrpSpPr>
          <p:grpSpPr>
            <a:xfrm>
              <a:off x="6640109" y="2477137"/>
              <a:ext cx="708900" cy="1790700"/>
              <a:chOff x="6640109" y="2477137"/>
              <a:chExt cx="708900" cy="1790700"/>
            </a:xfrm>
          </p:grpSpPr>
          <p:cxnSp>
            <p:nvCxnSpPr>
              <p:cNvPr id="42" name="Google Shape;147;p17">
                <a:extLst>
                  <a:ext uri="{FF2B5EF4-FFF2-40B4-BE49-F238E27FC236}">
                    <a16:creationId xmlns:a16="http://schemas.microsoft.com/office/drawing/2014/main" id="{1E916B47-7285-135A-0ED9-13BE9AA7A9E0}"/>
                  </a:ext>
                </a:extLst>
              </p:cNvPr>
              <p:cNvCxnSpPr>
                <a:stCxn id="40" idx="2"/>
                <a:endCxn id="43" idx="0"/>
              </p:cNvCxnSpPr>
              <p:nvPr/>
            </p:nvCxnSpPr>
            <p:spPr>
              <a:xfrm>
                <a:off x="6994537" y="2477137"/>
                <a:ext cx="28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149;p17">
                <a:extLst>
                  <a:ext uri="{FF2B5EF4-FFF2-40B4-BE49-F238E27FC236}">
                    <a16:creationId xmlns:a16="http://schemas.microsoft.com/office/drawing/2014/main" id="{4027DF3A-3316-F292-9F55-2F02A243092D}"/>
                  </a:ext>
                </a:extLst>
              </p:cNvPr>
              <p:cNvSpPr/>
              <p:nvPr/>
            </p:nvSpPr>
            <p:spPr>
              <a:xfrm>
                <a:off x="6897365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44" name="Google Shape;150;p17">
                <a:extLst>
                  <a:ext uri="{FF2B5EF4-FFF2-40B4-BE49-F238E27FC236}">
                    <a16:creationId xmlns:a16="http://schemas.microsoft.com/office/drawing/2014/main" id="{8AC8F66C-0BFA-744C-1061-726C7BC0AEA1}"/>
                  </a:ext>
                </a:extLst>
              </p:cNvPr>
              <p:cNvSpPr txBox="1"/>
              <p:nvPr/>
            </p:nvSpPr>
            <p:spPr>
              <a:xfrm>
                <a:off x="6640109" y="3971437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10.4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9" name="Google Shape;151;p17">
              <a:extLst>
                <a:ext uri="{FF2B5EF4-FFF2-40B4-BE49-F238E27FC236}">
                  <a16:creationId xmlns:a16="http://schemas.microsoft.com/office/drawing/2014/main" id="{AE70AB28-3DC8-B6F2-8C99-5B301B1F453D}"/>
                </a:ext>
              </a:extLst>
            </p:cNvPr>
            <p:cNvGrpSpPr/>
            <p:nvPr/>
          </p:nvGrpSpPr>
          <p:grpSpPr>
            <a:xfrm>
              <a:off x="6232375" y="1449150"/>
              <a:ext cx="1524312" cy="1027987"/>
              <a:chOff x="6232375" y="1449150"/>
              <a:chExt cx="1524312" cy="1027987"/>
            </a:xfrm>
          </p:grpSpPr>
          <p:sp>
            <p:nvSpPr>
              <p:cNvPr id="40" name="Google Shape;148;p17">
                <a:extLst>
                  <a:ext uri="{FF2B5EF4-FFF2-40B4-BE49-F238E27FC236}">
                    <a16:creationId xmlns:a16="http://schemas.microsoft.com/office/drawing/2014/main" id="{BDC27DE3-4047-8BAA-595E-CF86CCD4C863}"/>
                  </a:ext>
                </a:extLst>
              </p:cNvPr>
              <p:cNvSpPr txBox="1"/>
              <p:nvPr/>
            </p:nvSpPr>
            <p:spPr>
              <a:xfrm>
                <a:off x="6232387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최종 테스트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미비사항 보완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결과 발표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1" name="Google Shape;152;p17">
                <a:extLst>
                  <a:ext uri="{FF2B5EF4-FFF2-40B4-BE49-F238E27FC236}">
                    <a16:creationId xmlns:a16="http://schemas.microsoft.com/office/drawing/2014/main" id="{230706C3-CAFC-35FB-A719-78EF9B5D5BE5}"/>
                  </a:ext>
                </a:extLst>
              </p:cNvPr>
              <p:cNvSpPr txBox="1"/>
              <p:nvPr/>
            </p:nvSpPr>
            <p:spPr>
              <a:xfrm>
                <a:off x="6232375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3417338" y="4821413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7446003" y="4821413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8.30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4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ＵＩ／ＵＸ</a:t>
                </a:r>
                <a:endParaRPr sz="3600" dirty="0">
                  <a:solidFill>
                    <a:schemeClr val="accent4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1474577" y="4821413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708900" cy="761981"/>
              <a:chOff x="5671049" y="3505838"/>
              <a:chExt cx="708900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단위 테스트 수행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중간 시연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중간발표</a:t>
                </a:r>
                <a:endParaRPr sz="3600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2300"/>
            <a:ext cx="17145000" cy="4267200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A6FCB51-C19F-B8EE-F5B7-EA6108A886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670606"/>
              </p:ext>
            </p:extLst>
          </p:nvPr>
        </p:nvGraphicFramePr>
        <p:xfrm>
          <a:off x="13944600" y="330781"/>
          <a:ext cx="1828800" cy="1367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44600" y="330781"/>
                        <a:ext cx="1828800" cy="1367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스크린샷, 폰트이(가) 표시된 사진">
            <a:extLst>
              <a:ext uri="{FF2B5EF4-FFF2-40B4-BE49-F238E27FC236}">
                <a16:creationId xmlns:a16="http://schemas.microsoft.com/office/drawing/2014/main" id="{AC69E880-0101-1B64-EAE2-BA4B774E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57435"/>
            <a:ext cx="14554200" cy="715326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4F473DAA-F71A-B957-B92C-3B3178D2A0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903128"/>
              </p:ext>
            </p:extLst>
          </p:nvPr>
        </p:nvGraphicFramePr>
        <p:xfrm>
          <a:off x="14097000" y="419100"/>
          <a:ext cx="1447800" cy="114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7000" y="419100"/>
                        <a:ext cx="1447800" cy="1142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번호, 폰트, 평행이(가) 표시된 사진">
            <a:extLst>
              <a:ext uri="{FF2B5EF4-FFF2-40B4-BE49-F238E27FC236}">
                <a16:creationId xmlns:a16="http://schemas.microsoft.com/office/drawing/2014/main" id="{F6EFB233-5948-EBEC-DACD-808877D4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6900"/>
            <a:ext cx="14478000" cy="84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hemianVTI">
  <a:themeElements>
    <a:clrScheme name="AnalogousFromLightSeedLeftStep">
      <a:dk1>
        <a:srgbClr val="000000"/>
      </a:dk1>
      <a:lt1>
        <a:srgbClr val="FFFFFF"/>
      </a:lt1>
      <a:dk2>
        <a:srgbClr val="41243E"/>
      </a:dk2>
      <a:lt2>
        <a:srgbClr val="E2E6E8"/>
      </a:lt2>
      <a:accent1>
        <a:srgbClr val="C39983"/>
      </a:accent1>
      <a:accent2>
        <a:srgbClr val="BF7A7F"/>
      </a:accent2>
      <a:accent3>
        <a:srgbClr val="CB92AE"/>
      </a:accent3>
      <a:accent4>
        <a:srgbClr val="BF7AB9"/>
      </a:accent4>
      <a:accent5>
        <a:srgbClr val="B892CB"/>
      </a:accent5>
      <a:accent6>
        <a:srgbClr val="8B7ABF"/>
      </a:accent6>
      <a:hlink>
        <a:srgbClr val="5B879D"/>
      </a:hlink>
      <a:folHlink>
        <a:srgbClr val="7F7F7F"/>
      </a:folHlink>
    </a:clrScheme>
    <a:fontScheme name="modern love avenir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1960</Words>
  <Application>Microsoft Office PowerPoint</Application>
  <PresentationFormat>사용자 지정</PresentationFormat>
  <Paragraphs>429</Paragraphs>
  <Slides>24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40" baseType="lpstr">
      <vt:lpstr>Arial</vt:lpstr>
      <vt:lpstr>Source Han Sans KR</vt:lpstr>
      <vt:lpstr>Consolas</vt:lpstr>
      <vt:lpstr>Calibri</vt:lpstr>
      <vt:lpstr>맑은 고딕</vt:lpstr>
      <vt:lpstr>맑은 고딕</vt:lpstr>
      <vt:lpstr>Inter</vt:lpstr>
      <vt:lpstr>Source Han Sans KR Bold</vt:lpstr>
      <vt:lpstr>나눔고딕</vt:lpstr>
      <vt:lpstr>Malgun Gothic Semilight</vt:lpstr>
      <vt:lpstr>Inter Bold</vt:lpstr>
      <vt:lpstr>Office Theme</vt:lpstr>
      <vt:lpstr>BohemianVTI</vt:lpstr>
      <vt:lpstr>Microsoft Excel 워크시트</vt:lpstr>
      <vt:lpstr>Worksheet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AA9881</cp:lastModifiedBy>
  <cp:revision>95</cp:revision>
  <dcterms:created xsi:type="dcterms:W3CDTF">2006-08-16T00:00:00Z</dcterms:created>
  <dcterms:modified xsi:type="dcterms:W3CDTF">2024-10-06T07:18:43Z</dcterms:modified>
  <dc:identifier>DAGST2B_a58</dc:identifier>
</cp:coreProperties>
</file>